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0" r:id="rId2"/>
    <p:sldId id="265" r:id="rId3"/>
    <p:sldId id="264" r:id="rId4"/>
    <p:sldId id="270" r:id="rId5"/>
    <p:sldId id="266" r:id="rId6"/>
    <p:sldId id="268" r:id="rId7"/>
    <p:sldId id="267" r:id="rId8"/>
    <p:sldId id="275" r:id="rId9"/>
    <p:sldId id="276" r:id="rId10"/>
    <p:sldId id="272" r:id="rId11"/>
    <p:sldId id="273" r:id="rId12"/>
    <p:sldId id="274" r:id="rId13"/>
    <p:sldId id="258" r:id="rId14"/>
    <p:sldId id="263" r:id="rId15"/>
    <p:sldId id="277" r:id="rId16"/>
    <p:sldId id="278" r:id="rId1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D2"/>
    <a:srgbClr val="881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/>
    <p:restoredTop sz="89100"/>
  </p:normalViewPr>
  <p:slideViewPr>
    <p:cSldViewPr snapToGrid="0">
      <p:cViewPr varScale="1">
        <p:scale>
          <a:sx n="97" d="100"/>
          <a:sy n="97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0:53.0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16383,'60'0'0,"-1"0"0,1 0 0,1 0 0,2 0 0,1 0 0,3 0 0,1 0 0,1 0 0,2 0 0,1 0 0,0 0 0,-5 0 0,0 0 0,-5 0 0,0 0 0,-6 0 0,-1 0 0,44 0 0,-7 3 0,-4 2 0,-9 2 0,-8 2 0,-12-2 0,-11-3 0,-10-1 0,-8-2 0,-8-1 0,-2 0 0,-1 0 0,0 0 0,0 2 0,-1 0 0,-2 0 0,0 2 0,1-2 0,-1 2 0,-1 0 0,2-1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4:59:28.5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16383,'99'0'0,"-2"0"0,-12 0 0,3 0 0,-2 0 0,-3 0 0,-8 0 0,0 0 0,-2 0 0,-6 0 0,-6 0 0,-12 2 0,-9 0 0,-6 3 0,-6-1 0,-3-2 0,-1 1 0,0-1 0,-1 0 0,1 0 0,-1-1 0,-1-1 0,-2 0 0,-1 0 0,-2 2 0,-3 0 0,8 1 0,-5-2 0,6-1 0,-6 0 0,0 0 0,0 0 0,2 0 0,0 0 0,1 0 0,-1 0 0,-2 0 0,-1 0 0,1 0 0,0 0 0,0 0 0,-2 0 0,3 0 0,-5 0 0,8 0 0,-9 0 0,4 0 0,1 0 0,-2 0 0,3 0 0,-4 0 0,2 0 0,-1-3 0,2-2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4:59:31.4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 16383,'88'0'0,"9"0"0,-47 0 0,2 0 0,2 0 0,0 0 0,0 0 0,1 0 0,-1 0 0,1 0 0,1-3 0,1 0 0,2 0 0,-1 0 0,1-1 0,0 0 0,-4 0 0,0 0 0,44 1 0,-17 0 0,-14 1 0,-14 2 0,-12 0 0,-9 0 0,-5-2 0,-5 0 0,-1-1 0,2 1 0,-1 2 0,1 0 0,-2 0 0,-3 0 0,0 0 0,-2 0 0,-3 0 0,3 0 0,-3 0 0,3 0 0,-1 1 0,-2 3 0,3 0 0,-3 1 0,1-3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03:54.6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 16383,'85'0'0,"11"0"0,-41 0 0,1 0 0,2 0 0,0 0 0,-2-1 0,-1-1 0,-4 0 0,0 1 0,45-3 0,-10 2 0,-11 2 0,-10 0 0,-16-2 0,-6-1 0,-3 1 0,-3 0 0,3 2 0,1 0 0,1 0 0,1-2 0,-2 0 0,-1-1 0,-2 1 0,0 1 0,-1-1 0,1 0 0,-1-1 0,0 1 0,1 2 0,1 0 0,2 0 0,2 0 0,0 0 0,-4 0 0,-2 0 0,-2 0 0,-3 0 0,1 0 0,-1 0 0,-2 0 0,0 0 0,-1 0 0,-2 0 0,-2 0 0,-3-2 0,-3-1 0,-2 1 0,0 1 0,-1 1 0,1 0 0,0 0 0,0 0 0,0 0 0,0 0 0,-2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04:27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76 16383,'43'0'0,"-5"0"0,-27 0 0,1 0 0,9 0 0,-6 0 0,5 0 0,-7 0 0,0 0 0,7 0 0,-4 0 0,6 0 0,-7 0 0,2 0 0,-1 0 0,1 0 0,0 0 0,0 0 0,2 0 0,0 0 0,3 0 0,2 0 0,-1 0 0,1 0 0,0 0 0,-1 0 0,1 0 0,-2 0 0,-1 0 0,2 0 0,0 0 0,3 0 0,2 0 0,2-1 0,3-2 0,1 1 0,1-1 0,1 3 0,-4 0 0,0 0 0,0 0 0,2 0 0,3-2 0,1-1 0,0 1 0,1 0 0,-3 2 0,-1 0 0,1 0 0,2 0 0,2 0 0,2-3 0,0 1 0,-2-3 0,0-2 0,-5 2 0,-2-2 0,-4 3 0,-4-1 0,-1-1 0,-3 2 0,0 0 0,0 2 0,-2 2 0,1 0 0,-2 0 0,-2 0 0,1 0 0,0 0 0,0 0 0,2 0 0,1 0 0,-1 0 0,0 0 0,-2 0 0,0 0 0,-1 0 0,-1 0 0,5 0 0,-7 0 0,5 0 0,-4 0 0,1 0 0,4 0 0,-6 0 0,5 0 0,-4 0 0,1 0 0,3-1 0,-2-1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05:35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94 16383,'54'0'0,"-2"0"0,-23 0 0,6 0 0,5-3 0,4 0 0,6-3 0,0-2 0,1 3 0,0 0 0,-4 3 0,0 0 0,-6-1 0,-3 0 0,-4-2 0,-5 2 0,-1 0 0,0 1 0,-2 2 0,2 0 0,-3 0 0,-2 0 0,-2 0 0,0 0 0,1 0 0,1 0 0,-1-2 0,-1-1 0,-2 1 0,3-1 0,6 3 0,4 0 0,6-2 0,2-1 0,0 0 0,0 1 0,-4 2 0,-5 0 0,-3 0 0,0 0 0,-2 0 0,2 0 0,3 0 0,0 0 0,2 0 0,-3 0 0,-2 0 0,-2 0 0,0 0 0,2-1 0,0-1 0,1-1 0,0 1 0,-1 0 0,1 2 0,2 0 0,4 0 0,4-2 0,3-1 0,-1 0 0,-4 0 0,-2 3 0,-3 0 0,-3 0 0,-4 0 0,-3 0 0,-5 0 0,-3 0 0,2 0 0,-2 0 0,2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06:13.3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27 16383,'54'0'0,"-3"0"0,-16 0 0,8 0 0,6 0 0,6 0 0,3 0 0,1 0 0,3 0 0,-1 0 0,-5 0 0,-5 0 0,-6 0 0,-5 0 0,-3 0 0,-5 0 0,-4 0 0,-2 0 0,-3 0 0,-3 0 0,1 0 0,-1 0 0,2 0 0,4 0 0,2 0 0,4 0 0,3 0 0,0 0 0,4 0 0,1 0 0,0 0 0,1 0 0,-4 0 0,-2 0 0,0 0 0,-2 0 0,-1 0 0,-3 0 0,-4 0 0,-3 0 0,-1 0 0,1-1 0,3-1 0,2 0 0,-1-3 0,1 2 0,0 0 0,-1 1 0,0 2 0,2 0 0,1 0 0,3 0 0,1 0 0,-3 0 0,-3 0 0,-2 0 0,-1 0 0,-1-2 0,2 0 0,-1-1 0,0 2 0,0 1 0,-3 0 0,0 0 0,-1 0 0,0 0 0,-1 0 0,-4 0 0,-1 0 0,4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06:16.8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1 111 16383,'45'0'0,"-1"-2"0,-14 0 0,3-1 0,1-1 0,3 1 0,1 1 0,8-1 0,1 1 0,3-1 0,1-2 0,-4-1 0,-2 1 0,-5-1 0,-3 2 0,0 1 0,1-1 0,-1 0 0,0-1 0,1 0 0,-3 3 0,-1 2 0,-1-2 0,0-1 0,5 0 0,1 1 0,2 2 0,-3-3 0,-1 1 0,1-1 0,3 0 0,2 0 0,-3 0 0,3 1 0,-3 2 0,1 0 0,-1 0 0,-3 0 0,0 0 0,-1 0 0,-2 0 0,1 0 0,-2 0 0,1 0 0,-1 0 0,-1 0 0,1 0 0,-1 0 0,0 0 0,-1 0 0,-1 0 0,-5 0 0,-1-2 0,-2 0 0,-2 0 0,-1 0 0,-2 2 0,0 0 0,0 0 0,-1 0 0,-1 0 0,3 0 0,-4 0 0,7 0 0,-7 0 0,3 0 0,1 0 0,-5 0 0,11 0 0,-12 0 0,4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5:06:33.21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 16383,'71'0'0,"-1"0"0,-12 0 0,3 0 0,3 0 0,2 0 0,-1 0 0,-4 0 0,-6 0 0,-5 0 0,-4 0 0,-3 0 0,-3 0 0,-1 0 0,-1 0 0,-3 0 0,0 0 0,-2 0 0,-1 0 0,2 0 0,1 0 0,2 0 0,0 1 0,1 1 0,2 3 0,3 0 0,3 1 0,3 1 0,-2-1 0,-4 0 0,-3 1 0,-6-2 0,-4-2 0,-3 1 0,-1-1 0,-2-1 0,-2 0 0,-3-2 0,-2 0 0,0 0 0,0 0 0,0 0 0,0 0 0,0 0 0,-1 0 0,3 0 0,1 0 0,2 0 0,-1 2 0,1 0 0,2 0 0,-2 2 0,0-2 0,-3 1 0,-2-2 0,0-1 0,0 0 0,0 0 0,-1 0 0,-1 0 0,7 4 0,-7-3 0,5 3 0,-6-4 0,-1 0 0,6 0 0,-6 0 0,4 0 0,-1 0 0,-2 0 0,3 0 0,-1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34:48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16383,'66'0'0,"4"0"0,6 0 0,13 0 0,-36 0 0,1 0 0,3 0 0,1 0 0,1 0 0,1 0 0,-2 0 0,-1 0 0,-1 0 0,0 0 0,-1 0 0,0 0 0,-1 0 0,0 0 0,-1 0 0,-1 0 0,44 0 0,-11 2 0,-20 2 0,-14 2 0,-15-2 0,-11-2 0,-4-1 0,-6 1 0,0 0 0,0 0 0,1-1 0,4 1 0,-3 0 0,2 0 0,-2 0 0,0-1 0,2-1 0,3 0 0,5 0 0,3 0 0,-1 0 0,-2 0 0,-6 0 0,-5 0 0,-2 0 0,-2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34:48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16383,'56'0'0,"0"0"0,3 0 0,0 0 0,-3 1 0,1 1 0,2-1 0,0 1 0,-4 0 0,0 1 0,43 2 0,-11-2 0,-10 0 0,-7-3 0,-4 0 0,-5 0 0,1 0 0,-3 0 0,-3 0 0,-5 0 0,-7 0 0,-7 0 0,-7 0 0,-7 0 0,-2 0 0,-3 0 0,-1 0 0,-1 0 0,3 0 0,1 0 0,2 0 0,2 0 0,3 0 0,5 0 0,0 0 0,0 0 0,-5 0 0,-3 0 0,-2 0 0,-3 0 0,-3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0:55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16383,'81'0'0,"1"0"0,0 0 0,0 0 0,-1 0 0,1 0 0,3 0 0,-1 0 0,-6 1 0,-1 0 0,-3 0 0,-3 0 0,-8 1 0,-4 0 0,-7-1 0,-2 0 0,32 0 0,-21-1 0,-21 0 0,-13 0 0,-6 0 0,-7 0 0,0 0 0,1 0 0,3 0 0,1 0 0,-1 0 0,-5 0 0,4 0 0,0 1 0,-2 0 0,3 1 0,-5 4 0,1-4 0,1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34:48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50 16383,'73'0'0,"0"0"0,-11 0 0,3 0 0,3-5 0,-3 0 0,-4-1 0,-2 0 0,0 3 0,0 0 0,1-1 0,-2 1 0,-2-2 0,-1 0 0,1 3 0,0 0 0,2 2 0,-2 0 0,2 0 0,-1 0 0,-1 0 0,-1 0 0,-2 0 0,-4 0 0,-5 0 0,-1 2 0,1 1 0,-1 0 0,-2-1 0,-4-2 0,-5 0 0,-3 0 0,-3 0 0,-4 0 0,-3 0 0,-2 0 0,-1 0 0,-1 0 0,1 0 0,0 1 0,0 1 0,1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34:48.8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16383,'99'0'0,"-2"0"0,-12 0 0,3 0 0,-2 0 0,-3 0 0,-8 0 0,0 0 0,-2 0 0,-6 0 0,-6 0 0,-12 2 0,-9 0 0,-6 3 0,-6-1 0,-3-2 0,-1 1 0,0-1 0,-1 0 0,1 0 0,-1-1 0,-1-1 0,-2 0 0,-1 0 0,-2 2 0,-3 0 0,8 1 0,-5-2 0,6-1 0,-6 0 0,0 0 0,0 0 0,2 0 0,0 0 0,1 0 0,-1 0 0,-2 0 0,-1 0 0,1 0 0,0 0 0,0 0 0,-2 0 0,3 0 0,-5 0 0,8 0 0,-9 0 0,4 0 0,1 0 0,-2 0 0,3 0 0,-4 0 0,2 0 0,-1-3 0,2-2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34:48.8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 16383,'88'0'0,"9"0"0,-47 0 0,2 0 0,2 0 0,0 0 0,0 0 0,1 0 0,-1 0 0,1 0 0,1-3 0,1 0 0,2 0 0,-1 0 0,1-1 0,0 0 0,-4 0 0,0 0 0,44 1 0,-17 0 0,-14 1 0,-14 2 0,-12 0 0,-9 0 0,-5-2 0,-5 0 0,-1-1 0,2 1 0,-1 2 0,1 0 0,-2 0 0,-3 0 0,0 0 0,-2 0 0,-3 0 0,3 0 0,-3 0 0,3 0 0,-1 1 0,-2 3 0,3 0 0,-3 1 0,1-3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9:59:25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16383,'90'0'0,"-37"0"0,1 0 0,5 0 0,0 0 0,8 0 0,0 0 0,3 0 0,-1 0 0,1 0 0,-1 0 0,2 0 0,0 0 0,-1 0 0,-1 0 0,-4 0 0,-2 0 0,-7 0 0,-3 0 0,30 0 0,-22 0 0,-17 0 0,-12 0 0,-7 0 0,-5 0 0,-3 0 0,0 0 0,-1 0 0,2 0 0,-5 0 0,7 6 0,-8-3 0,7 4 0,-2-3 0,-1-2 0,1 0 0,-4-2 0,2 0 0,10 0 0,-3 0 0,7 0 0,-7 0 0,-2 0 0,-2 0 0,-1 0 0,-3 0 0,5-4 0,-7 3 0,6-2 0,-2-1 0,-2 3 0,4-5 0,-6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0:01:29.0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0 160 16383,'41'5'0,"-6"-1"0,-22-4 0,-2 0 0,9 2 0,-2 3 0,6 0 0,-5 0 0,-3-1 0,-1-1 0,0-1 0,0 0 0,8-2 0,-5 0 0,7 0 0,-4 0 0,5 0 0,7 0 0,13 0 0,14-2 0,12-6 0,10-9 0,5-8 0,4-1 0,5 5 0,-1 5 0,-8 4 0,-18 2 0,-19 5 0,-14 2 0,-7 3 0,-1 0 0,2 0 0,2 0 0,4-2 0,2-1 0,0-2 0,-4 0 0,0-1 0,0 1 0,1 0 0,0 0 0,0 0 0,-4 0 0,-1 2 0,1 1 0,-3 2 0,-1 0 0,-11 0 0,-2 0 0,1 0 0,-3 0 0,8 0 0,-4 0 0,-2 0 0,4 2 0,-3 2 0,1 2 0,-2 1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0:01:52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16383,'92'0'0,"2"0"0,-7 0 0,8 0 0,5 0 0,-1-1 0,-5-2 0,-9 0 0,-15-1 0,-12 2 0,-15 2 0,-7 0 0,-2 0 0,3 0 0,1 0 0,1 0 0,-4 0 0,-6-2 0,-4-1 0,-3-2 0,4 0 0,6 0 0,6-1 0,2 3 0,0 1 0,-3 0 0,-6-1 0,-1 0 0,-1 1 0,1 0 0,2-1 0,0 1 0,-3-3 0,0 3 0,1-1 0,3 0 0,4 1 0,3-1 0,-1-2 0,-2 0 0,-4 2 0,-5 1 0,-2 2 0,-11 0 0,0 0 0,-9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0:02:56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16383,'88'0'0,"7"0"0,-43 0 0,1 0 0,2 0 0,-1 0 0,2 0 0,-1 0 0,-1 0 0,0 0 0,1 0 0,2 0 0,4 0 0,0 0 0,1 0 0,0 0 0,-2 0 0,0 0 0,-7 0 0,-1 0 0,36 0 0,-13 0 0,-8 0 0,-3 0 0,1 0 0,3 0 0,-4 0 0,-1 0 0,-11 0 0,-9 0 0,-7 0 0,-10 0 0,-3-2 0,-5-1 0,-2 1 0,2-1 0,-3 3 0,3 0 0,-3 0 0,3 0 0,-3 0 0,1 0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0:03:01.4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16383,'94'0'0,"4"0"0,-45 0 0,2 0 0,7 0 0,2 0 0,9 0 0,5 0 0,19 0 0,5 0 0,-29 0 0,1 0 0,0 0 0,-3 0 0,0 0 0,-2 0 0,23 0 0,-6 0 0,-21 0 0,-5 0 0,-7 0 0,-2 0 0,48 0 0,1 0 0,-49 0 0,1 0 0,44 0 0,-14 0 0,-16 0 0,-16 0 0,-7 0 0,-1 0 0,-5 0 0,-4 0 0,-6 0 0,-6 0 0,-5 0 0,-2 0 0,-3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0:03:15.74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40 16383,'87'0'0,"13"0"0,-41 0 0,3 0 0,4 0 0,2 0 0,4 1 0,0-2 0,3 0 0,0-1 0,-3 0 0,0-2 0,1-1 0,-1-1 0,-3 1 0,-1 0 0,-4 1 0,0 2 0,-2 0 0,-2 0 0,-2 2 0,-2 0 0,-5 0 0,-2 0 0,35 0 0,-19 0 0,-18 0 0,-14 0 0,-10 0 0,-7 0 0,-5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0:43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16383,'89'0'0,"6"0"0,-45 2 0,1-1 0,7 2 0,2 0 0,4 1 0,1-1 0,3 1 0,1-1 0,-1 1 0,0-1 0,-1-1 0,1 1 0,-4-1 0,-1 0 0,-4-1 0,-2 1 0,-4-1 0,-2 0 0,38 2 0,-13 3 0,-14 2 0,-15-2 0,-12-1 0,-10-3 0,-4-2 0,-4 0 0,-2 0 0,2 0 0,0 0 0,1 0 0,-1 0 0,-3 0 0,1 0 0,1 0 0,3 0 0,3 0 0,1 0 0,-1 0 0,3 0 0,-13-4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0:58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16383,'64'0'0,"5"0"0,6 0 0,8 0 0,6 0 0,2 0 0,-2 0 0,-4 0 0,-8 0 0,-8 0 0,-9 0 0,-8 0 0,-7 0 0,-7 0 0,-3 0 0,-4 0 0,1 0 0,0 0 0,0 0 0,5 0 0,0 2 0,0 1 0,1 1 0,-4 0 0,1-1 0,-5 1 0,-5-1 0,-4 1 0,-5 0 0,0-2 0,1-1 0,-4-1 0,10 0 0,-8 0 0,7 0 0,-5 0 0,1 2 0,3 0 0,3 2 0,2 1 0,0-1 0,-1 0 0,-2-1 0,-1-1 0,-3-2 0,-1 0 0,-1 0 0,-1 0 0,-2 0 0,3 0 0,-3 0 0,2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0:45.5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61 16383,'94'0'0,"-41"0"0,2 0 0,8 0 0,2 0 0,3 0 0,0 0 0,0 0 0,-2 0 0,-3 0 0,0 0 0,5 0 0,-1 0 0,-2 0 0,-2 0 0,-5 0 0,-1 0 0,37 0 0,-32 0 0,-12 0 0,-9 0 0,0 0 0,2 0 0,5-3 0,3 0 0,-3 0 0,-8 0 0,-10 2 0,-6-2 0,-5 1 0,1-1 0,-2 0 0,-1-1 0,-1-2 0,-1 0 0,0 1 0,2-1 0,1 2 0,2 1 0,-2 1 0,-3 2 0,0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0:47.2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16383,'78'0'0,"0"0"0,13 0 0,4 0 0,-19 0 0,3 0 0,2 0 0,2 0 0,1 0 0,1 0 0,1 0 0,1 0 0,-2 0 0,-7 1 0,-1 0 0,-3 0 0,22 2 0,-5 1 0,-8 0 0,-4 1 0,-15 0 0,-4 0 0,34 1 0,-26 0 0,-20-2 0,-13-2 0,-8 0 0,-5-2 0,-5 0 0,-2 0 0,0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16383,'66'0'0,"4"0"0,6 0 0,13 0 0,-36 0 0,1 0 0,3 0 0,1 0 0,1 0 0,1 0 0,-2 0 0,-1 0 0,-1 0 0,0 0 0,-1 0 0,0 0 0,-1 0 0,0 0 0,-1 0 0,-1 0 0,44 0 0,-11 2 0,-20 2 0,-14 2 0,-15-2 0,-11-2 0,-4-1 0,-6 1 0,0 0 0,0 0 0,1-1 0,4 1 0,-3 0 0,2 0 0,-2 0 0,0-1 0,2-1 0,3 0 0,5 0 0,3 0 0,-1 0 0,-2 0 0,-6 0 0,-5 0 0,-2 0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16383,'56'0'0,"0"0"0,3 0 0,0 0 0,-3 1 0,1 1 0,2-1 0,0 1 0,-4 0 0,0 1 0,43 2 0,-11-2 0,-10 0 0,-7-3 0,-4 0 0,-5 0 0,1 0 0,-3 0 0,-3 0 0,-5 0 0,-7 0 0,-7 0 0,-7 0 0,-7 0 0,-2 0 0,-3 0 0,-1 0 0,-1 0 0,3 0 0,1 0 0,2 0 0,2 0 0,3 0 0,5 0 0,0 0 0,0 0 0,-5 0 0,-3 0 0,-2 0 0,-3 0 0,-3 0 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50 16383,'73'0'0,"0"0"0,-11 0 0,3 0 0,3-5 0,-3 0 0,-4-1 0,-2 0 0,0 3 0,0 0 0,1-1 0,-2 1 0,-2-2 0,-1 0 0,1 3 0,0 0 0,2 2 0,-2 0 0,2 0 0,-1 0 0,-1 0 0,-1 0 0,-2 0 0,-4 0 0,-5 0 0,-1 2 0,1 1 0,-1 0 0,-2-1 0,-4-2 0,-5 0 0,-3 0 0,-3 0 0,-4 0 0,-3 0 0,-2 0 0,-1 0 0,-1 0 0,1 0 0,0 1 0,0 1 0,1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16383,'99'0'0,"-2"0"0,-12 0 0,3 0 0,-2 0 0,-3 0 0,-8 0 0,0 0 0,-2 0 0,-6 0 0,-6 0 0,-12 2 0,-9 0 0,-6 3 0,-6-1 0,-3-2 0,-1 1 0,0-1 0,-1 0 0,1 0 0,-1-1 0,-1-1 0,-2 0 0,-1 0 0,-2 2 0,-3 0 0,8 1 0,-5-2 0,6-1 0,-6 0 0,0 0 0,0 0 0,2 0 0,0 0 0,1 0 0,-1 0 0,-2 0 0,-1 0 0,1 0 0,0 0 0,0 0 0,-2 0 0,3 0 0,-5 0 0,8 0 0,-9 0 0,4 0 0,1 0 0,-2 0 0,3 0 0,-4 0 0,2 0 0,-1-3 0,2-2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 16383,'88'0'0,"9"0"0,-47 0 0,2 0 0,2 0 0,0 0 0,0 0 0,1 0 0,-1 0 0,1 0 0,1-3 0,1 0 0,2 0 0,-1 0 0,1-1 0,0 0 0,-4 0 0,0 0 0,44 1 0,-17 0 0,-14 1 0,-14 2 0,-12 0 0,-9 0 0,-5-2 0,-5 0 0,-1-1 0,2 1 0,-1 2 0,1 0 0,-2 0 0,-3 0 0,0 0 0,-2 0 0,-3 0 0,3 0 0,-3 0 0,3 0 0,-1 1 0,-2 3 0,3 0 0,-3 1 0,1-3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16383,'66'0'0,"4"0"0,6 0 0,13 0 0,-36 0 0,1 0 0,3 0 0,1 0 0,1 0 0,1 0 0,-2 0 0,-1 0 0,-1 0 0,0 0 0,-1 0 0,0 0 0,-1 0 0,0 0 0,-1 0 0,-1 0 0,44 0 0,-11 2 0,-20 2 0,-14 2 0,-15-2 0,-11-2 0,-4-1 0,-6 1 0,0 0 0,0 0 0,1-1 0,4 1 0,-3 0 0,2 0 0,-2 0 0,0-1 0,2-1 0,3 0 0,5 0 0,3 0 0,-1 0 0,-2 0 0,-6 0 0,-5 0 0,-2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16383,'56'0'0,"0"0"0,3 0 0,0 0 0,-3 1 0,1 1 0,2-1 0,0 1 0,-4 0 0,0 1 0,43 2 0,-11-2 0,-10 0 0,-7-3 0,-4 0 0,-5 0 0,1 0 0,-3 0 0,-3 0 0,-5 0 0,-7 0 0,-7 0 0,-7 0 0,-7 0 0,-2 0 0,-3 0 0,-1 0 0,-1 0 0,3 0 0,1 0 0,2 0 0,2 0 0,3 0 0,5 0 0,0 0 0,0 0 0,-5 0 0,-3 0 0,-2 0 0,-3 0 0,-3 0 0,0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50 16383,'73'0'0,"0"0"0,-11 0 0,3 0 0,3-5 0,-3 0 0,-4-1 0,-2 0 0,0 3 0,0 0 0,1-1 0,-2 1 0,-2-2 0,-1 0 0,1 3 0,0 0 0,2 2 0,-2 0 0,2 0 0,-1 0 0,-1 0 0,-1 0 0,-2 0 0,-4 0 0,-5 0 0,-1 2 0,1 1 0,-1 0 0,-2-1 0,-4-2 0,-5 0 0,-3 0 0,-3 0 0,-4 0 0,-3 0 0,-2 0 0,-1 0 0,-1 0 0,1 0 0,0 1 0,0 1 0,1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1:02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16383,'60'0'0,"1"0"0,4 0 0,1 0 0,5 0 0,1 0 0,7 0 0,1 0 0,3 0 0,1 0 0,-2 0 0,1 0 0,0 0 0,0 0 0,0 0 0,1 0 0,-2 0 0,0 0 0,2 0 0,-2 0 0,-6 0 0,-1 1 0,-5 0 0,-1 1 0,-5 1 0,-1 0 0,-7 0 0,0 0 0,42 2 0,-12-3 0,-13-2 0,-15 0 0,-13 0 0,-13 0 0,-9 0 0,-10 0 0,3 0 0,-5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16383,'99'0'0,"-2"0"0,-12 0 0,3 0 0,-2 0 0,-3 0 0,-8 0 0,0 0 0,-2 0 0,-6 0 0,-6 0 0,-12 2 0,-9 0 0,-6 3 0,-6-1 0,-3-2 0,-1 1 0,0-1 0,-1 0 0,1 0 0,-1-1 0,-1-1 0,-2 0 0,-1 0 0,-2 2 0,-3 0 0,8 1 0,-5-2 0,6-1 0,-6 0 0,0 0 0,0 0 0,2 0 0,0 0 0,1 0 0,-1 0 0,-2 0 0,-1 0 0,1 0 0,0 0 0,0 0 0,-2 0 0,3 0 0,-5 0 0,8 0 0,-9 0 0,4 0 0,1 0 0,-2 0 0,3 0 0,-4 0 0,2 0 0,-1-3 0,2-2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08:22:01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 16383,'88'0'0,"9"0"0,-47 0 0,2 0 0,2 0 0,0 0 0,0 0 0,1 0 0,-1 0 0,1 0 0,1-3 0,1 0 0,2 0 0,-1 0 0,1-1 0,0 0 0,-4 0 0,0 0 0,44 1 0,-17 0 0,-14 1 0,-14 2 0,-12 0 0,-9 0 0,-5-2 0,-5 0 0,-1-1 0,2 1 0,-1 2 0,1 0 0,-2 0 0,-3 0 0,0 0 0,-2 0 0,-3 0 0,3 0 0,-3 0 0,3 0 0,-1 1 0,-2 3 0,3 0 0,-3 1 0,1-3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1:11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74 16383,'74'0'0,"9"0"0,13-2 0,-45-1 0,1 0 0,0-2 0,-1 0 0,1-1 0,-1 0 0,1 2 0,-1 0 0,45-4 0,-7 4 0,-15 1 0,-13 1 0,-10 2 0,-12 0 0,-5 0 0,-3 0 0,-2 0 0,0 0 0,2 0 0,2 0 0,1-1 0,4-2 0,4 1 0,3 0 0,3-1 0,3 0 0,3 1 0,3-1 0,0 3 0,-3 0 0,-3 0 0,-2 0 0,0 0 0,0 0 0,-2 0 0,-3 0 0,-3 0 0,-4 0 0,-2 0 0,-3 0 0,-5 0 0,-3 0 0,1 0 0,-11 0 0,3 0 0,-12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2:21:15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1 147 16383,'90'0'0,"-37"0"0,4 0 0,9 0 0,3 0 0,6 0 0,1 0 0,2 0 0,-1 0 0,-4 0 0,0 0 0,-1 0 0,-1 0 0,-2 1 0,1-2 0,-1 0 0,0 0 0,1-2 0,1 0 0,-4-2 0,0 0 0,-6-1 0,0-1 0,-4 0 0,-1 1 0,-3-1 0,-1 0 0,-2 1 0,0-1 0,48-7 0,-3 1 0,-9 4 0,-12 2 0,-17 4 0,-14 0 0,-9 1 0,-8 0 0,-6-1 0,-2-1 0,-1-2 0,-1 2 0,-1 1 0,1 1 0,-2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4:59:13.5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16383,'66'0'0,"4"0"0,6 0 0,13 0 0,-36 0 0,1 0 0,3 0 0,1 0 0,1 0 0,1 0 0,-2 0 0,-1 0 0,-1 0 0,0 0 0,-1 0 0,0 0 0,-1 0 0,0 0 0,-1 0 0,-1 0 0,44 0 0,-11 2 0,-20 2 0,-14 2 0,-15-2 0,-11-2 0,-4-1 0,-6 1 0,0 0 0,0 0 0,1-1 0,4 1 0,-3 0 0,2 0 0,-2 0 0,0-1 0,2-1 0,3 0 0,5 0 0,3 0 0,-1 0 0,-2 0 0,-6 0 0,-5 0 0,-2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4:59:20.4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16383,'56'0'0,"0"0"0,3 0 0,0 0 0,-3 1 0,1 1 0,2-1 0,0 1 0,-4 0 0,0 1 0,43 2 0,-11-2 0,-10 0 0,-7-3 0,-4 0 0,-5 0 0,1 0 0,-3 0 0,-3 0 0,-5 0 0,-7 0 0,-7 0 0,-7 0 0,-7 0 0,-2 0 0,-3 0 0,-1 0 0,-1 0 0,3 0 0,1 0 0,2 0 0,2 0 0,3 0 0,5 0 0,0 0 0,0 0 0,-5 0 0,-3 0 0,-2 0 0,-3 0 0,-3 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04:59:23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50 16383,'73'0'0,"0"0"0,-11 0 0,3 0 0,3-5 0,-3 0 0,-4-1 0,-2 0 0,0 3 0,0 0 0,1-1 0,-2 1 0,-2-2 0,-1 0 0,1 3 0,0 0 0,2 2 0,-2 0 0,2 0 0,-1 0 0,-1 0 0,-1 0 0,-2 0 0,-4 0 0,-5 0 0,-1 2 0,1 1 0,-1 0 0,-2-1 0,-4-2 0,-5 0 0,-3 0 0,-3 0 0,-4 0 0,-3 0 0,-2 0 0,-1 0 0,-1 0 0,1 0 0,0 1 0,0 1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2ACD8-FC09-0943-9507-F7AB31A6C856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0D184-170D-224C-971C-ED60B6F9494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423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481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896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365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0D184-170D-224C-971C-ED60B6F94942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714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AF06-F55D-D9AF-98AA-85BD060D9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80A56-EBC9-6F6D-C78F-5E54544B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00DB-30AD-E140-2695-5146E4F0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1687-2612-9B51-B61F-FA6DE75B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BF1F-6108-622F-F9A4-95469234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089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56EB-5DD3-9409-60EC-5AF7328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8E4FB-741D-0C17-6079-BF2A0061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7CB5-06C8-E975-C3E4-CFF2529E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5A78-4286-AF3F-447B-4B72E1C8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5FCF-612B-3363-C6FE-59A248EB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6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31F49-C29F-5147-D3AD-C28C55A6F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1C2CB-0CA4-2E3C-D7D6-884E51EEA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96861-B65D-6AE5-E144-B8928FAE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5856-BCCC-AA9B-9FA5-A1792FDF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8A6F-B004-EFC3-0F15-A5EB249F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667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1789-1409-B70F-B572-6363588D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9042-D249-5B81-DB77-D434C6DE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5CD0-442F-2BBA-BC57-B8E40F95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91F9-D9D3-4D00-18E5-6ED86128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E6CC9-FD2E-3516-D1A3-8AB964F7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479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F08E-8DD6-1BFB-B27C-6CBB76C3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2B1A0-0FB9-D2F2-BD79-EB96649A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7107-B167-CB45-A066-9774AD29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67315-C237-8EC4-A91C-4BA5B5DF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9C9A-CE61-BE39-43D8-DF56A68E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98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9BF7-F1D1-E19A-EE07-AEB675E0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3260-8C5F-1FD8-D37E-D313C68F5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78623-37E0-FDD1-EAEF-E0B8368D5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4D50-DF89-C10D-5133-8E19AD1B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7413-AD03-4E1D-8E44-AD0C2923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DCB6-7B84-31B7-1331-8F264734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594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CB72-41B0-DF3C-ABC1-3F6F6017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AFA30-0709-62A2-8521-9B78C508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95328-2EFB-2756-8C4E-E8122BBA5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CA7CF-9319-BDE9-CCE4-CB23DB42C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0999B-EC95-F54B-454C-C7EB5DFCB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B60BD-4904-DED6-EFB5-B62F6FFE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159942-EBD9-324E-2511-EB4CD808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CC291-1657-0932-8271-4D106AEB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49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C70E-8253-341F-639A-3FB26489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6A735-9DDA-8066-2759-68B23CA0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70CB6-72A3-9A52-55CA-A29336B6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873F7-140C-BE68-8A6C-487EAAE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781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42A2A-EE9D-C8CE-1F9A-66C7D88F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3789-29E9-7D4F-9E65-892B2379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B087-7FD9-4E84-CA10-82762EF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724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A875-E06F-26BF-70E4-F974FB15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81BE-7309-8541-5D2C-7953F372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1802-8D4E-DB40-6EF3-5287F45F3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9CBE-958E-71CE-0FFA-071EABB2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8253-E0FB-6E8F-C3E7-D613A291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9A8B1-E75B-AAFE-F63E-3C16A78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519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9159-BD7D-8A7C-28DA-29173C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1327D-9674-92EA-2947-9D91242F8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7488B-0395-49CC-646C-61969A846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B16AF-6D35-8762-BC89-853E5455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5008F-72D9-5C0E-7A15-0FE50422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7206D-6CDC-C454-93FB-F7C1240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581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7EE52-4091-8495-D4AA-AF8DC4D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CFA7D-C275-CFE9-5D23-65C7A83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5D67B-637A-4DD5-9117-4C44796C3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CF88-39EC-8C4E-818F-137F2FDE2BBF}" type="datetimeFigureOut">
              <a:rPr lang="en-KR" smtClean="0"/>
              <a:t>2022/11/07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E88AF-150A-D48F-BE55-150F8E330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E3C55-E200-1887-3F1E-3A57DF8DE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225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8/r9ht3h492d9_vhmntvyxpbzr0000gn/T/com.microsoft.Word/WebArchiveCopyPasteTempFiles/%25EA%25B2%25BD%25ED%259D%25AC%25EB%258C%2580%25ED%2595%2599%25EA%25B5%2590%252B%25EB%25A1%259C%25EA%25B3%25A0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9.png"/><Relationship Id="rId7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7.png"/><Relationship Id="rId5" Type="http://schemas.openxmlformats.org/officeDocument/2006/relationships/image" Target="../media/image21.png"/><Relationship Id="rId10" Type="http://schemas.openxmlformats.org/officeDocument/2006/relationships/image" Target="../media/image66.png"/><Relationship Id="rId4" Type="http://schemas.openxmlformats.org/officeDocument/2006/relationships/image" Target="../media/image2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image" Target="../media/image24.png"/><Relationship Id="rId7" Type="http://schemas.openxmlformats.org/officeDocument/2006/relationships/image" Target="../media/image68.png"/><Relationship Id="rId12" Type="http://schemas.openxmlformats.org/officeDocument/2006/relationships/customXml" Target="../ink/ink30.xml"/><Relationship Id="rId17" Type="http://schemas.openxmlformats.org/officeDocument/2006/relationships/image" Target="../media/image75.png"/><Relationship Id="rId2" Type="http://schemas.openxmlformats.org/officeDocument/2006/relationships/image" Target="../media/image23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1.png"/><Relationship Id="rId5" Type="http://schemas.openxmlformats.org/officeDocument/2006/relationships/image" Target="../media/image26.png"/><Relationship Id="rId15" Type="http://schemas.openxmlformats.org/officeDocument/2006/relationships/image" Target="../media/image73.png"/><Relationship Id="rId10" Type="http://schemas.openxmlformats.org/officeDocument/2006/relationships/customXml" Target="../ink/ink29.xml"/><Relationship Id="rId4" Type="http://schemas.openxmlformats.org/officeDocument/2006/relationships/image" Target="../media/image25.png"/><Relationship Id="rId9" Type="http://schemas.openxmlformats.org/officeDocument/2006/relationships/image" Target="../media/image70.png"/><Relationship Id="rId14" Type="http://schemas.openxmlformats.org/officeDocument/2006/relationships/customXml" Target="../ink/ink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5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customXml" Target="../ink/ink41.xml"/><Relationship Id="rId4" Type="http://schemas.openxmlformats.org/officeDocument/2006/relationships/customXml" Target="../ink/ink38.xml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3.xml"/><Relationship Id="rId18" Type="http://schemas.openxmlformats.org/officeDocument/2006/relationships/image" Target="../media/image15.png"/><Relationship Id="rId3" Type="http://schemas.openxmlformats.org/officeDocument/2006/relationships/image" Target="../media/image5.png"/><Relationship Id="rId21" Type="http://schemas.openxmlformats.org/officeDocument/2006/relationships/image" Target="../media/image17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5" Type="http://schemas.openxmlformats.org/officeDocument/2006/relationships/customXml" Target="../ink/ink4.xml"/><Relationship Id="rId10" Type="http://schemas.openxmlformats.org/officeDocument/2006/relationships/image" Target="../media/image11.png"/><Relationship Id="rId19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customXml" Target="../ink/ink1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5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29.png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customXml" Target="../ink/ink10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4.png"/><Relationship Id="rId24" Type="http://schemas.openxmlformats.org/officeDocument/2006/relationships/customXml" Target="../ink/ink16.xml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customXml" Target="../ink/ink9.xml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5.png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" Type="http://schemas.openxmlformats.org/officeDocument/2006/relationships/image" Target="../media/image29.png"/><Relationship Id="rId21" Type="http://schemas.openxmlformats.org/officeDocument/2006/relationships/customXml" Target="../ink/ink25.xml"/><Relationship Id="rId7" Type="http://schemas.openxmlformats.org/officeDocument/2006/relationships/image" Target="../media/image32.png"/><Relationship Id="rId12" Type="http://schemas.openxmlformats.org/officeDocument/2006/relationships/customXml" Target="../ink/ink21.xml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24" Type="http://schemas.openxmlformats.org/officeDocument/2006/relationships/image" Target="../media/image56.png"/><Relationship Id="rId5" Type="http://schemas.openxmlformats.org/officeDocument/2006/relationships/customXml" Target="../ink/ink18.xml"/><Relationship Id="rId15" Type="http://schemas.openxmlformats.org/officeDocument/2006/relationships/image" Target="../media/image36.png"/><Relationship Id="rId23" Type="http://schemas.openxmlformats.org/officeDocument/2006/relationships/customXml" Target="../ink/ink26.xml"/><Relationship Id="rId28" Type="http://schemas.openxmlformats.org/officeDocument/2006/relationships/image" Target="../media/image58.png"/><Relationship Id="rId10" Type="http://schemas.openxmlformats.org/officeDocument/2006/relationships/customXml" Target="../ink/ink20.xml"/><Relationship Id="rId19" Type="http://schemas.openxmlformats.org/officeDocument/2006/relationships/customXml" Target="../ink/ink24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customXml" Target="../ink/ink22.xml"/><Relationship Id="rId22" Type="http://schemas.openxmlformats.org/officeDocument/2006/relationships/image" Target="../media/image55.png"/><Relationship Id="rId27" Type="http://schemas.openxmlformats.org/officeDocument/2006/relationships/customXml" Target="../ink/ink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1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C95354-0C09-9E11-D3DF-8E314B1F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364" y="32081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pic>
        <p:nvPicPr>
          <p:cNvPr id="1025" name="Picture 1" descr="DOMAWE.net: 경희대학교 로고 벡터">
            <a:extLst>
              <a:ext uri="{FF2B5EF4-FFF2-40B4-BE49-F238E27FC236}">
                <a16:creationId xmlns:a16="http://schemas.microsoft.com/office/drawing/2014/main" id="{F7F47C46-48D1-DD4A-7411-BDC9BFAC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6" y="3049949"/>
            <a:ext cx="3125724" cy="235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9070" y="2300278"/>
            <a:ext cx="749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11</a:t>
            </a:r>
            <a:r>
              <a:rPr lang="ko-KR" altLang="en-US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월 </a:t>
            </a:r>
            <a:r>
              <a:rPr lang="en-US" altLang="ko-KR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08</a:t>
            </a:r>
            <a:r>
              <a:rPr lang="ko-KR" altLang="en-US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일 </a:t>
            </a:r>
            <a:r>
              <a:rPr lang="en-US" altLang="ko-KR" sz="4000" i="1" dirty="0">
                <a:solidFill>
                  <a:srgbClr val="35DBA1"/>
                </a:solidFill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Lab Meeting</a:t>
            </a:r>
            <a:endParaRPr lang="ko-KR" altLang="en-US" sz="4000" i="1" dirty="0">
              <a:solidFill>
                <a:srgbClr val="35DBA1"/>
              </a:solidFill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9070" y="5416569"/>
            <a:ext cx="749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KHU </a:t>
            </a:r>
            <a:r>
              <a:rPr lang="en-US" altLang="ko-KR" sz="2000" dirty="0" err="1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spondlab</a:t>
            </a:r>
            <a:endParaRPr lang="ko-KR" altLang="en-US" sz="2000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70" y="5753850"/>
            <a:ext cx="749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학부</a:t>
            </a:r>
            <a:r>
              <a:rPr lang="en-US" altLang="ko-KR" sz="1600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)</a:t>
            </a:r>
            <a:r>
              <a:rPr lang="ko-KR" altLang="en-US" sz="1600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최 정 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3375D-80EE-4E4A-B04A-A55CC7FC47D9}"/>
              </a:ext>
            </a:extLst>
          </p:cNvPr>
          <p:cNvSpPr txBox="1"/>
          <p:nvPr/>
        </p:nvSpPr>
        <p:spPr>
          <a:xfrm>
            <a:off x="100208" y="184666"/>
            <a:ext cx="62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35DBA1"/>
                </a:solidFill>
                <a:latin typeface="IBM Plex Mono" panose="020B0509050203000203" pitchFamily="49" charset="77"/>
              </a:rPr>
              <a:t>XPS Analyzer</a:t>
            </a:r>
          </a:p>
        </p:txBody>
      </p:sp>
    </p:spTree>
    <p:extLst>
      <p:ext uri="{BB962C8B-B14F-4D97-AF65-F5344CB8AC3E}">
        <p14:creationId xmlns:p14="http://schemas.microsoft.com/office/powerpoint/2010/main" val="305159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3EC58-CA0A-8697-198C-E1F11B342DB6}"/>
              </a:ext>
            </a:extLst>
          </p:cNvPr>
          <p:cNvSpPr txBox="1"/>
          <p:nvPr/>
        </p:nvSpPr>
        <p:spPr>
          <a:xfrm>
            <a:off x="2225865" y="468234"/>
            <a:ext cx="7169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3D38E9-939B-C3CC-751A-A359341C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84" y="1432962"/>
            <a:ext cx="3642562" cy="118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964B8-BFFB-C0B0-5EC1-C821CECCB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0" y="2549479"/>
            <a:ext cx="3776153" cy="1184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6BEABA-BAB4-E85E-517C-12A63478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1" y="3675946"/>
            <a:ext cx="3651469" cy="9707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5B82E4-E1EC-FE15-37B5-EAA9BA593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03" y="4579598"/>
            <a:ext cx="3598033" cy="1024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E50BB5-4B8D-2F50-B6F1-939012FF5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01" y="5603791"/>
            <a:ext cx="4235325" cy="1053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B8ADAF-1AD9-8277-5636-DF0B2CDB9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5977" y="1321991"/>
            <a:ext cx="4342982" cy="1156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A3971F-41C8-8B3C-D12D-9BB48390C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976" y="2487209"/>
            <a:ext cx="4342982" cy="1180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27F31C-3DD3-18F7-9578-E57376DE1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0749" y="3533126"/>
            <a:ext cx="3937468" cy="10189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AB2EDA-B5C2-4426-018F-CEA6A058A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0993" y="4475736"/>
            <a:ext cx="3756981" cy="12492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47C650-5789-7DA0-955C-35D5A0A6BE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5976" y="5647764"/>
            <a:ext cx="4557311" cy="11728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D6AAE7-3EBB-8BB3-966E-75D8ABC2319F}"/>
              </a:ext>
            </a:extLst>
          </p:cNvPr>
          <p:cNvSpPr txBox="1"/>
          <p:nvPr/>
        </p:nvSpPr>
        <p:spPr>
          <a:xfrm>
            <a:off x="589222" y="1022232"/>
            <a:ext cx="367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1000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871464-7CB7-5207-461D-DEFB2B1C08AD}"/>
              </a:ext>
            </a:extLst>
          </p:cNvPr>
          <p:cNvSpPr txBox="1"/>
          <p:nvPr/>
        </p:nvSpPr>
        <p:spPr>
          <a:xfrm>
            <a:off x="6420180" y="1011687"/>
            <a:ext cx="4026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3000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=1e-4</a:t>
            </a:r>
          </a:p>
        </p:txBody>
      </p:sp>
    </p:spTree>
    <p:extLst>
      <p:ext uri="{BB962C8B-B14F-4D97-AF65-F5344CB8AC3E}">
        <p14:creationId xmlns:p14="http://schemas.microsoft.com/office/powerpoint/2010/main" val="3701835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3EC58-CA0A-8697-198C-E1F11B342DB6}"/>
              </a:ext>
            </a:extLst>
          </p:cNvPr>
          <p:cNvSpPr txBox="1"/>
          <p:nvPr/>
        </p:nvSpPr>
        <p:spPr>
          <a:xfrm>
            <a:off x="2225865" y="468234"/>
            <a:ext cx="7169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486F4-348A-2F77-C347-C36F37209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1" y="1431693"/>
            <a:ext cx="4128162" cy="1019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94A2F-877D-B089-23EC-F75885C4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83" y="2399459"/>
            <a:ext cx="4088180" cy="1029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BDB32-01E9-3A27-B515-CB00B90D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16" y="3429000"/>
            <a:ext cx="3802176" cy="1022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515434-7E3A-59EC-ACFA-66BD0407D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54" y="4451283"/>
            <a:ext cx="4088180" cy="106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78343-389B-B7FE-C093-BA1646F3E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54" y="5506322"/>
            <a:ext cx="4188135" cy="1089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BD61D1-F231-81C6-8BB4-E28000C8ED01}"/>
              </a:ext>
            </a:extLst>
          </p:cNvPr>
          <p:cNvSpPr txBox="1"/>
          <p:nvPr/>
        </p:nvSpPr>
        <p:spPr>
          <a:xfrm>
            <a:off x="589222" y="1022232"/>
            <a:ext cx="367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1000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054AF-76D5-7A67-CA65-E639B222F386}"/>
              </a:ext>
            </a:extLst>
          </p:cNvPr>
          <p:cNvSpPr txBox="1"/>
          <p:nvPr/>
        </p:nvSpPr>
        <p:spPr>
          <a:xfrm>
            <a:off x="6420180" y="1011687"/>
            <a:ext cx="4026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3000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478DD9-B9DC-225D-726D-6F24E3FC8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499" y="2607002"/>
            <a:ext cx="4173674" cy="1009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8F489-F5FD-9E32-15D7-497640C06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933" y="3582718"/>
            <a:ext cx="4173674" cy="11217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293D742-B5F5-63A2-B4C4-4B6A68293363}"/>
              </a:ext>
            </a:extLst>
          </p:cNvPr>
          <p:cNvGrpSpPr/>
          <p:nvPr/>
        </p:nvGrpSpPr>
        <p:grpSpPr>
          <a:xfrm>
            <a:off x="6536971" y="1329970"/>
            <a:ext cx="4026477" cy="1308605"/>
            <a:chOff x="6536971" y="1329970"/>
            <a:chExt cx="4026477" cy="13086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E088B6-8E11-7E47-6A97-7D2D67F3B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6971" y="1329970"/>
              <a:ext cx="4026477" cy="130860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789B4C-626D-D18A-864B-A14A6320A0C3}"/>
                    </a:ext>
                  </a:extLst>
                </p14:cNvPr>
                <p14:cNvContentPartPr/>
                <p14:nvPr/>
              </p14:nvContentPartPr>
              <p14:xfrm>
                <a:off x="6580179" y="1790040"/>
                <a:ext cx="692280" cy="2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789B4C-626D-D18A-864B-A14A6320A0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6539" y="1682040"/>
                  <a:ext cx="799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C03F1F-D650-FDAE-FEC2-E35529F1BB32}"/>
                    </a:ext>
                  </a:extLst>
                </p14:cNvPr>
                <p14:cNvContentPartPr/>
                <p14:nvPr/>
              </p14:nvContentPartPr>
              <p14:xfrm>
                <a:off x="6579459" y="1960320"/>
                <a:ext cx="688680" cy="2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C03F1F-D650-FDAE-FEC2-E35529F1BB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5459" y="1852680"/>
                  <a:ext cx="796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E9066CE-22A9-E752-74C2-B0BCF4AAA390}"/>
                    </a:ext>
                  </a:extLst>
                </p14:cNvPr>
                <p14:cNvContentPartPr/>
                <p14:nvPr/>
              </p14:nvContentPartPr>
              <p14:xfrm>
                <a:off x="6602499" y="2114040"/>
                <a:ext cx="773280" cy="1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E9066CE-22A9-E752-74C2-B0BCF4AAA3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8859" y="2006040"/>
                  <a:ext cx="880920" cy="2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33807C2-64B3-EAC5-33F4-D3086FF177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2499" y="4639108"/>
            <a:ext cx="4311479" cy="10410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8827B4-B129-A2DF-4704-3537001E2C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79459" y="5648599"/>
            <a:ext cx="4188135" cy="9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9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3EC58-CA0A-8697-198C-E1F11B342DB6}"/>
              </a:ext>
            </a:extLst>
          </p:cNvPr>
          <p:cNvSpPr txBox="1"/>
          <p:nvPr/>
        </p:nvSpPr>
        <p:spPr>
          <a:xfrm>
            <a:off x="2225865" y="468234"/>
            <a:ext cx="7169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9694BDA-8D89-9033-8062-280066755493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9694BDA-8D89-9033-8062-2800667554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49F7F4-A08A-5C47-0065-492C7A017FC3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49F7F4-A08A-5C47-0065-492C7A017F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309391-472B-FBA7-1726-14E9EE3ABA61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309391-472B-FBA7-1726-14E9EE3ABA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AA3450-68A1-2EAF-86D3-8525381CF6D6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AA3450-68A1-2EAF-86D3-8525381CF6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D8342C-75D4-6D57-0626-17C7522F0A35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D8342C-75D4-6D57-0626-17C7522F0A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0E03874-C21F-396C-28CB-763E2EC440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808" y="1169024"/>
            <a:ext cx="10207487" cy="48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0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52E61A-27C2-08B3-3CDC-3AFD250E3DD0}"/>
              </a:ext>
            </a:extLst>
          </p:cNvPr>
          <p:cNvSpPr txBox="1"/>
          <p:nvPr/>
        </p:nvSpPr>
        <p:spPr>
          <a:xfrm>
            <a:off x="6404920" y="2001598"/>
            <a:ext cx="55687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IBM Plex Mono" panose="020B0509050203000203" pitchFamily="49" charset="77"/>
              </a:rPr>
              <a:t>GaN</a:t>
            </a:r>
            <a:r>
              <a:rPr lang="en-US" altLang="ko-KR" dirty="0">
                <a:latin typeface="IBM Plex Mono" panose="020B0509050203000203" pitchFamily="49" charset="77"/>
              </a:rPr>
              <a:t>/C5O1(20Å)</a:t>
            </a:r>
          </a:p>
          <a:p>
            <a:r>
              <a:rPr lang="en-US" altLang="ko-KR" dirty="0">
                <a:latin typeface="IBM Plex Mono" panose="020B0509050203000203" pitchFamily="49" charset="77"/>
              </a:rPr>
              <a:t>400eV ~ 1486eV</a:t>
            </a:r>
          </a:p>
          <a:p>
            <a:r>
              <a:rPr lang="en-US" altLang="ko-KR" sz="1500" dirty="0">
                <a:latin typeface="IBM Plex Mono" panose="020B0509050203000203" pitchFamily="49" charset="77"/>
              </a:rPr>
              <a:t>Sessa</a:t>
            </a:r>
            <a:r>
              <a:rPr lang="ko-KR" altLang="en-US" sz="1500" dirty="0">
                <a:latin typeface="IBM Plex Mono" panose="020B0509050203000203" pitchFamily="49" charset="77"/>
              </a:rPr>
              <a:t>는 </a:t>
            </a:r>
            <a:r>
              <a:rPr lang="en-US" altLang="ko-KR" sz="1500" dirty="0">
                <a:latin typeface="IBM Plex Mono" panose="020B0509050203000203" pitchFamily="49" charset="77"/>
              </a:rPr>
              <a:t>5.0eV</a:t>
            </a:r>
            <a:r>
              <a:rPr lang="ko-KR" altLang="en-US" sz="1500" dirty="0">
                <a:latin typeface="IBM Plex Mono" panose="020B0509050203000203" pitchFamily="49" charset="77"/>
              </a:rPr>
              <a:t>에서 </a:t>
            </a:r>
            <a:r>
              <a:rPr lang="en-US" altLang="ko-KR" sz="1500" dirty="0">
                <a:latin typeface="IBM Plex Mono" panose="020B0509050203000203" pitchFamily="49" charset="77"/>
              </a:rPr>
              <a:t>20,000eV</a:t>
            </a:r>
            <a:r>
              <a:rPr lang="ko-KR" altLang="en-US" sz="1500" dirty="0">
                <a:latin typeface="IBM Plex Mono" panose="020B0509050203000203" pitchFamily="49" charset="77"/>
              </a:rPr>
              <a:t>까지 가능하다고 적혀 있음</a:t>
            </a:r>
            <a:endParaRPr lang="en-US" altLang="ko-KR" sz="1500" dirty="0">
              <a:latin typeface="IBM Plex Mono" panose="020B0509050203000203" pitchFamily="49" charset="77"/>
            </a:endParaRPr>
          </a:p>
          <a:p>
            <a:r>
              <a:rPr lang="ko-KR" altLang="en-US" sz="1500" dirty="0">
                <a:latin typeface="IBM Plex Mono" panose="020B0509050203000203" pitchFamily="49" charset="77"/>
              </a:rPr>
              <a:t>하지만 최대 </a:t>
            </a:r>
            <a:r>
              <a:rPr lang="en-US" altLang="ko-KR" sz="1500" dirty="0">
                <a:latin typeface="IBM Plex Mono" panose="020B0509050203000203" pitchFamily="49" charset="77"/>
              </a:rPr>
              <a:t>width</a:t>
            </a:r>
            <a:r>
              <a:rPr lang="ko-KR" altLang="en-US" sz="1500" dirty="0">
                <a:latin typeface="IBM Plex Mono" panose="020B0509050203000203" pitchFamily="49" charset="77"/>
              </a:rPr>
              <a:t>는 </a:t>
            </a:r>
            <a:r>
              <a:rPr lang="en-US" altLang="ko-KR" sz="1500" dirty="0">
                <a:latin typeface="IBM Plex Mono" panose="020B0509050203000203" pitchFamily="49" charset="77"/>
              </a:rPr>
              <a:t>3,000eV</a:t>
            </a:r>
          </a:p>
          <a:p>
            <a:r>
              <a:rPr lang="en-US" altLang="ko-KR" sz="1500" dirty="0">
                <a:latin typeface="IBM Plex Mono" panose="020B0509050203000203" pitchFamily="49" charset="77"/>
              </a:rPr>
              <a:t>=&gt; Real Data</a:t>
            </a:r>
            <a:r>
              <a:rPr lang="ko-KR" altLang="en-US" sz="1500" dirty="0">
                <a:latin typeface="IBM Plex Mono" panose="020B0509050203000203" pitchFamily="49" charset="77"/>
              </a:rPr>
              <a:t>에 맞게 바꿀 수 있음</a:t>
            </a:r>
            <a:endParaRPr lang="en-US" altLang="ko-KR" sz="1500" dirty="0">
              <a:latin typeface="IBM Plex Mono" panose="020B0509050203000203" pitchFamily="49" charset="77"/>
            </a:endParaRPr>
          </a:p>
          <a:p>
            <a:endParaRPr lang="en-US" dirty="0">
              <a:latin typeface="IBM Plex Mono" panose="020B0509050203000203" pitchFamily="49" charset="77"/>
            </a:endParaRPr>
          </a:p>
          <a:p>
            <a:r>
              <a:rPr lang="en-US" dirty="0">
                <a:latin typeface="IBM Plex Mono" panose="020B0509050203000203" pitchFamily="49" charset="77"/>
              </a:rPr>
              <a:t>R</a:t>
            </a:r>
            <a:r>
              <a:rPr lang="en-US" altLang="ko-KR" dirty="0">
                <a:latin typeface="IBM Plex Mono" panose="020B0509050203000203" pitchFamily="49" charset="77"/>
              </a:rPr>
              <a:t>eal Data </a:t>
            </a:r>
            <a:r>
              <a:rPr lang="en-US" altLang="ko-KR" dirty="0" err="1">
                <a:latin typeface="IBM Plex Mono" panose="020B0509050203000203" pitchFamily="49" charset="77"/>
              </a:rPr>
              <a:t>GaN</a:t>
            </a:r>
            <a:endParaRPr lang="en-US" altLang="ko-KR" dirty="0">
              <a:latin typeface="IBM Plex Mono" panose="020B0509050203000203" pitchFamily="49" charset="77"/>
            </a:endParaRPr>
          </a:p>
          <a:p>
            <a:r>
              <a:rPr lang="en-US" altLang="ko-KR" dirty="0">
                <a:latin typeface="IBM Plex Mono" panose="020B0509050203000203" pitchFamily="49" charset="77"/>
              </a:rPr>
              <a:t>286.69eV ~ 1491.69eV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B2CB6-852C-D1DC-16FB-294B02BF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56" y="4419566"/>
            <a:ext cx="2921000" cy="151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5B239-F60E-ECD6-C25B-083675C91038}"/>
              </a:ext>
            </a:extLst>
          </p:cNvPr>
          <p:cNvSpPr txBox="1"/>
          <p:nvPr/>
        </p:nvSpPr>
        <p:spPr>
          <a:xfrm>
            <a:off x="3852908" y="4419566"/>
            <a:ext cx="7941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IBM Plex Mono" panose="020B0509050203000203" pitchFamily="49" charset="77"/>
              </a:rPr>
              <a:t>Sessa </a:t>
            </a:r>
            <a:r>
              <a:rPr lang="ko-KR" altLang="en-US" dirty="0">
                <a:latin typeface="IBM Plex Mono" panose="020B0509050203000203" pitchFamily="49" charset="77"/>
              </a:rPr>
              <a:t>데이터 범위는 지정할 수 있지만</a:t>
            </a:r>
            <a:r>
              <a:rPr lang="en-US" altLang="ko-KR" dirty="0">
                <a:latin typeface="IBM Plex Mono" panose="020B0509050203000203" pitchFamily="49" charset="77"/>
              </a:rPr>
              <a:t>,</a:t>
            </a:r>
          </a:p>
          <a:p>
            <a:r>
              <a:rPr lang="ko-KR" altLang="en-US" dirty="0">
                <a:latin typeface="IBM Plex Mono" panose="020B0509050203000203" pitchFamily="49" charset="77"/>
              </a:rPr>
              <a:t>메뉴얼이나 </a:t>
            </a:r>
            <a:r>
              <a:rPr lang="en-US" altLang="ko-KR" dirty="0">
                <a:latin typeface="IBM Plex Mono" panose="020B0509050203000203" pitchFamily="49" charset="77"/>
              </a:rPr>
              <a:t>UI</a:t>
            </a:r>
            <a:r>
              <a:rPr lang="ko-KR" altLang="en-US" dirty="0">
                <a:latin typeface="IBM Plex Mono" panose="020B0509050203000203" pitchFamily="49" charset="77"/>
              </a:rPr>
              <a:t>에서 데이터 간격 지정 </a:t>
            </a:r>
            <a:r>
              <a:rPr lang="en-US" altLang="ko-KR" dirty="0">
                <a:latin typeface="IBM Plex Mono" panose="020B0509050203000203" pitchFamily="49" charset="77"/>
              </a:rPr>
              <a:t>or</a:t>
            </a:r>
            <a:r>
              <a:rPr lang="ko-KR" altLang="en-US" dirty="0">
                <a:latin typeface="IBM Plex Mono" panose="020B0509050203000203" pitchFamily="49" charset="77"/>
              </a:rPr>
              <a:t> 개수</a:t>
            </a:r>
            <a:r>
              <a:rPr lang="en-US" altLang="ko-KR" dirty="0">
                <a:latin typeface="IBM Plex Mono" panose="020B0509050203000203" pitchFamily="49" charset="77"/>
              </a:rPr>
              <a:t> </a:t>
            </a:r>
            <a:r>
              <a:rPr lang="ko-KR" altLang="en-US" dirty="0">
                <a:latin typeface="IBM Plex Mono" panose="020B0509050203000203" pitchFamily="49" charset="77"/>
              </a:rPr>
              <a:t>설정은 찾을 수 없음</a:t>
            </a:r>
            <a:endParaRPr lang="en-US" altLang="ko-KR" dirty="0">
              <a:latin typeface="IBM Plex Mono" panose="020B0509050203000203" pitchFamily="49" charset="77"/>
            </a:endParaRPr>
          </a:p>
          <a:p>
            <a:endParaRPr lang="en-US" altLang="ko-KR" dirty="0">
              <a:latin typeface="IBM Plex Mono" panose="020B0509050203000203" pitchFamily="49" charset="77"/>
            </a:endParaRPr>
          </a:p>
          <a:p>
            <a:r>
              <a:rPr lang="ko-KR" altLang="en-US" dirty="0">
                <a:latin typeface="IBM Plex Mono" panose="020B0509050203000203" pitchFamily="49" charset="77"/>
              </a:rPr>
              <a:t>만일 위의 </a:t>
            </a:r>
            <a:r>
              <a:rPr lang="en-US" altLang="ko-KR" dirty="0">
                <a:latin typeface="IBM Plex Mono" panose="020B0509050203000203" pitchFamily="49" charset="77"/>
              </a:rPr>
              <a:t>real data </a:t>
            </a:r>
            <a:r>
              <a:rPr lang="ko-KR" altLang="en-US" dirty="0" err="1">
                <a:latin typeface="IBM Plex Mono" panose="020B0509050203000203" pitchFamily="49" charset="77"/>
              </a:rPr>
              <a:t>를</a:t>
            </a:r>
            <a:r>
              <a:rPr lang="ko-KR" altLang="en-US" dirty="0">
                <a:latin typeface="IBM Plex Mono" panose="020B0509050203000203" pitchFamily="49" charset="77"/>
              </a:rPr>
              <a:t> 사용할 경우</a:t>
            </a:r>
            <a:r>
              <a:rPr lang="en-US" altLang="ko-KR" dirty="0">
                <a:latin typeface="IBM Plex Mono" panose="020B0509050203000203" pitchFamily="49" charset="77"/>
              </a:rPr>
              <a:t>,</a:t>
            </a:r>
          </a:p>
          <a:p>
            <a:r>
              <a:rPr lang="en-US" altLang="ko-KR" dirty="0">
                <a:latin typeface="IBM Plex Mono" panose="020B0509050203000203" pitchFamily="49" charset="77"/>
              </a:rPr>
              <a:t>400-1486</a:t>
            </a:r>
            <a:r>
              <a:rPr lang="ko-KR" altLang="en-US" dirty="0">
                <a:latin typeface="IBM Plex Mono" panose="020B0509050203000203" pitchFamily="49" charset="77"/>
              </a:rPr>
              <a:t>범위 </a:t>
            </a:r>
            <a:r>
              <a:rPr lang="en-US" altLang="ko-KR" dirty="0">
                <a:latin typeface="IBM Plex Mono" panose="020B0509050203000203" pitchFamily="49" charset="77"/>
              </a:rPr>
              <a:t>1086</a:t>
            </a:r>
            <a:r>
              <a:rPr lang="ko-KR" altLang="en-US" dirty="0">
                <a:latin typeface="IBM Plex Mono" panose="020B0509050203000203" pitchFamily="49" charset="77"/>
              </a:rPr>
              <a:t>개의 데이터만 사용 가능</a:t>
            </a:r>
            <a:endParaRPr lang="en-US" altLang="ko-KR" dirty="0">
              <a:latin typeface="IBM Plex Mono" panose="020B0509050203000203" pitchFamily="49" charset="77"/>
            </a:endParaRPr>
          </a:p>
          <a:p>
            <a:r>
              <a:rPr lang="en-US" altLang="ko-KR" dirty="0">
                <a:latin typeface="IBM Plex Mono" panose="020B0509050203000203" pitchFamily="49" charset="77"/>
              </a:rPr>
              <a:t>-&gt;</a:t>
            </a:r>
            <a:r>
              <a:rPr lang="ko-KR" altLang="en-US" dirty="0">
                <a:latin typeface="IBM Plex Mono" panose="020B0509050203000203" pitchFamily="49" charset="77"/>
              </a:rPr>
              <a:t> 약 </a:t>
            </a:r>
            <a:r>
              <a:rPr lang="en-US" altLang="ko-KR" dirty="0">
                <a:latin typeface="IBM Plex Mono" panose="020B0509050203000203" pitchFamily="49" charset="77"/>
              </a:rPr>
              <a:t>1:2</a:t>
            </a:r>
            <a:r>
              <a:rPr lang="ko-KR" altLang="en-US" dirty="0">
                <a:latin typeface="IBM Plex Mono" panose="020B0509050203000203" pitchFamily="49" charset="77"/>
              </a:rPr>
              <a:t>로 </a:t>
            </a:r>
            <a:r>
              <a:rPr lang="en-US" altLang="ko-KR" dirty="0">
                <a:latin typeface="IBM Plex Mono" panose="020B0509050203000203" pitchFamily="49" charset="77"/>
              </a:rPr>
              <a:t>interpolation</a:t>
            </a:r>
            <a:r>
              <a:rPr lang="ko-KR" altLang="en-US" dirty="0">
                <a:latin typeface="IBM Plex Mono" panose="020B0509050203000203" pitchFamily="49" charset="77"/>
              </a:rPr>
              <a:t> 필요</a:t>
            </a:r>
            <a:endParaRPr lang="en-US" altLang="ko-KR" dirty="0">
              <a:latin typeface="IBM Plex Mono" panose="020B0509050203000203" pitchFamily="49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35391-2123-9A55-1555-416A3DFB8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5" y="1228888"/>
            <a:ext cx="6278270" cy="294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8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41DE6-360D-A3F2-ADDC-AEE736B5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6" y="1089778"/>
            <a:ext cx="10671313" cy="50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5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 Sessa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생성 </a:t>
            </a:r>
            <a:r>
              <a:rPr lang="en-US" altLang="ko-KR" sz="2000" b="1" dirty="0" err="1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GaN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데이터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3EC58-CA0A-8697-198C-E1F11B342DB6}"/>
              </a:ext>
            </a:extLst>
          </p:cNvPr>
          <p:cNvSpPr txBox="1"/>
          <p:nvPr/>
        </p:nvSpPr>
        <p:spPr>
          <a:xfrm>
            <a:off x="2225865" y="468234"/>
            <a:ext cx="7169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9694BDA-8D89-9033-8062-280066755493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9694BDA-8D89-9033-8062-2800667554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49F7F4-A08A-5C47-0065-492C7A017FC3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49F7F4-A08A-5C47-0065-492C7A017F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309391-472B-FBA7-1726-14E9EE3ABA61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309391-472B-FBA7-1726-14E9EE3ABA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AA3450-68A1-2EAF-86D3-8525381CF6D6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AA3450-68A1-2EAF-86D3-8525381CF6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D8342C-75D4-6D57-0626-17C7522F0A35}"/>
                  </a:ext>
                </a:extLst>
              </p14:cNvPr>
              <p14:cNvContentPartPr/>
              <p14:nvPr/>
            </p14:nvContentPartPr>
            <p14:xfrm>
              <a:off x="-6867872" y="1431302"/>
              <a:ext cx="0" cy="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D8342C-75D4-6D57-0626-17C7522F0A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867872" y="1431302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C8F3B9B-4AF4-AD68-AC37-D7FD55BA3DF7}"/>
              </a:ext>
            </a:extLst>
          </p:cNvPr>
          <p:cNvSpPr txBox="1"/>
          <p:nvPr/>
        </p:nvSpPr>
        <p:spPr>
          <a:xfrm>
            <a:off x="6395496" y="517478"/>
            <a:ext cx="3230879" cy="65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IBM Plex Mono" panose="020B0509050203000203" pitchFamily="49" charset="77"/>
              </a:rPr>
              <a:t>학습된 데이터와 달리</a:t>
            </a:r>
            <a:r>
              <a:rPr lang="en-US" altLang="ko-KR" sz="1200" dirty="0">
                <a:latin typeface="IBM Plex Mono" panose="020B0509050203000203" pitchFamily="49" charset="77"/>
              </a:rPr>
              <a:t>,</a:t>
            </a:r>
          </a:p>
          <a:p>
            <a:r>
              <a:rPr lang="ko-KR" altLang="en-US" sz="1200" dirty="0">
                <a:latin typeface="IBM Plex Mono" panose="020B0509050203000203" pitchFamily="49" charset="77"/>
              </a:rPr>
              <a:t>각 </a:t>
            </a:r>
            <a:r>
              <a:rPr lang="en-US" altLang="ko-KR" sz="1200" dirty="0">
                <a:latin typeface="IBM Plex Mono" panose="020B0509050203000203" pitchFamily="49" charset="77"/>
              </a:rPr>
              <a:t>Peak</a:t>
            </a:r>
            <a:r>
              <a:rPr lang="ko-KR" altLang="en-US" sz="1200" dirty="0">
                <a:latin typeface="IBM Plex Mono" panose="020B0509050203000203" pitchFamily="49" charset="77"/>
              </a:rPr>
              <a:t>에서 </a:t>
            </a:r>
            <a:r>
              <a:rPr lang="en-US" altLang="ko-KR" sz="1200" dirty="0">
                <a:latin typeface="IBM Plex Mono" panose="020B0509050203000203" pitchFamily="49" charset="77"/>
              </a:rPr>
              <a:t>Random Shift </a:t>
            </a:r>
            <a:r>
              <a:rPr lang="ko-KR" altLang="en-US" sz="1200" dirty="0">
                <a:latin typeface="IBM Plex Mono" panose="020B0509050203000203" pitchFamily="49" charset="77"/>
              </a:rPr>
              <a:t>적용 </a:t>
            </a:r>
            <a:r>
              <a:rPr lang="en-US" altLang="ko-KR" sz="1200" dirty="0">
                <a:latin typeface="IBM Plex Mono" panose="020B0509050203000203" pitchFamily="49" charset="77"/>
              </a:rPr>
              <a:t>X</a:t>
            </a:r>
          </a:p>
          <a:p>
            <a:r>
              <a:rPr lang="en-US" altLang="ko-KR" sz="1200" b="1" dirty="0">
                <a:latin typeface="IBM Plex Mono" panose="020B0509050203000203" pitchFamily="49" charset="77"/>
              </a:rPr>
              <a:t>/Ga/N/ &amp; /C5/O/[20Å]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9ADB0-714F-7502-5973-AB6BE8BBDF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237" y="1236481"/>
            <a:ext cx="6440833" cy="499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3ACAA2-F454-1319-4543-2069FB43F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8933" y="1537069"/>
            <a:ext cx="4051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3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EFEEB-3F52-66A7-846E-97C9D8B495F1}"/>
              </a:ext>
            </a:extLst>
          </p:cNvPr>
          <p:cNvSpPr txBox="1"/>
          <p:nvPr/>
        </p:nvSpPr>
        <p:spPr>
          <a:xfrm>
            <a:off x="489832" y="1042370"/>
            <a:ext cx="282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결론 및 해야 할 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B077E2-4A0F-49D1-048B-2C351C7BB8DA}"/>
                  </a:ext>
                </a:extLst>
              </p:cNvPr>
              <p:cNvSpPr txBox="1"/>
              <p:nvPr/>
            </p:nvSpPr>
            <p:spPr>
              <a:xfrm>
                <a:off x="489832" y="1630911"/>
                <a:ext cx="120334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IBM Plex Mono" panose="020B0509050203000203" pitchFamily="49" charset="77"/>
                  </a:rPr>
                  <a:t>(relative intensity)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 사용할 때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,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 값이 소멸하는 문제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(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특히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,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 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Li Be)</a:t>
                </a:r>
              </a:p>
              <a:p>
                <a:r>
                  <a:rPr lang="en-US" altLang="ko-KR" dirty="0">
                    <a:latin typeface="IBM Plex Mono" panose="020B0509050203000203" pitchFamily="49" charset="77"/>
                  </a:rPr>
                  <a:t>	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반대로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IBM Plex Mono" panose="020B0509050203000203" pitchFamily="49" charset="77"/>
                  </a:rPr>
                  <a:t> 값이 너무 클 때는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,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IBM Plex Mono" panose="020B0509050203000203" pitchFamily="49" charset="77"/>
                  </a:rPr>
                  <a:t>에 대한 예측은 잘해도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IBM Plex Mono" panose="020B0509050203000203" pitchFamily="49" charset="77"/>
                  </a:rPr>
                  <a:t>가 큰 차이를 가짐</a:t>
                </a:r>
                <a:endParaRPr lang="en-US" altLang="ko-KR" dirty="0">
                  <a:latin typeface="IBM Plex Mono" panose="020B0509050203000203" pitchFamily="49" charset="77"/>
                </a:endParaRPr>
              </a:p>
              <a:p>
                <a:endParaRPr lang="en-US" altLang="ko-KR" dirty="0">
                  <a:latin typeface="IBM Plex Mono" panose="020B0509050203000203" pitchFamily="49" charset="77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IBM Plex Mono" panose="020B0509050203000203" pitchFamily="49" charset="77"/>
                  </a:rPr>
                  <a:t>의 값이 큰 요소들만 예측에 성공하는 것 같음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..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IBM Plex Mono" panose="020B0509050203000203" pitchFamily="49" charset="7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IBM Plex Mono" panose="020B0509050203000203" pitchFamily="49" charset="77"/>
                  </a:rPr>
                  <a:t>Learning Rate 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결정하기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..?</a:t>
                </a:r>
              </a:p>
              <a:p>
                <a:r>
                  <a:rPr lang="en-US" altLang="ko-KR" dirty="0" err="1">
                    <a:latin typeface="IBM Plex Mono" panose="020B0509050203000203" pitchFamily="49" charset="77"/>
                  </a:rPr>
                  <a:t>lr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=1e-5, 1e-3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일 때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,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 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epoch 40 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전에서 가중치 폭발함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,</a:t>
                </a:r>
              </a:p>
              <a:p>
                <a:r>
                  <a:rPr lang="ko-KR" altLang="en-US" dirty="0">
                    <a:latin typeface="IBM Plex Mono" panose="020B0509050203000203" pitchFamily="49" charset="77"/>
                  </a:rPr>
                  <a:t>근데 </a:t>
                </a:r>
                <a:r>
                  <a:rPr lang="en-US" altLang="ko-KR" dirty="0" err="1">
                    <a:latin typeface="IBM Plex Mono" panose="020B0509050203000203" pitchFamily="49" charset="77"/>
                  </a:rPr>
                  <a:t>lr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=1e-4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일 때는 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200epoch</a:t>
                </a:r>
                <a:r>
                  <a:rPr lang="ko-KR" altLang="en-US" dirty="0">
                    <a:latin typeface="IBM Plex Mono" panose="020B0509050203000203" pitchFamily="49" charset="77"/>
                  </a:rPr>
                  <a:t> 까지 안정하게 학습됨</a:t>
                </a:r>
                <a:r>
                  <a:rPr lang="en-US" altLang="ko-KR" dirty="0">
                    <a:latin typeface="IBM Plex Mono" panose="020B0509050203000203" pitchFamily="49" charset="77"/>
                  </a:rPr>
                  <a:t>.?!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B077E2-4A0F-49D1-048B-2C351C7BB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2" y="1630911"/>
                <a:ext cx="12033472" cy="2308324"/>
              </a:xfrm>
              <a:prstGeom prst="rect">
                <a:avLst/>
              </a:prstGeom>
              <a:blipFill>
                <a:blip r:embed="rId2"/>
                <a:stretch>
                  <a:fillRect l="-422" t="-1639" b="-327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78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95D22-2199-62BF-4623-F759296F8BEE}"/>
              </a:ext>
            </a:extLst>
          </p:cNvPr>
          <p:cNvSpPr txBox="1"/>
          <p:nvPr/>
        </p:nvSpPr>
        <p:spPr>
          <a:xfrm>
            <a:off x="2225867" y="468234"/>
            <a:ext cx="4139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# /Lu43/Xe39/Li18/ [21.38]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XPS000001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7F188-D5BC-CFE1-84DE-50A03517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3" y="1219503"/>
            <a:ext cx="6318245" cy="482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91B61-B3F7-FE1A-D46E-319F3C45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73" y="2084516"/>
            <a:ext cx="7084943" cy="133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AC905E-A6DE-D25A-EAB1-7C2D9CF79854}"/>
                  </a:ext>
                </a:extLst>
              </p:cNvPr>
              <p:cNvSpPr txBox="1"/>
              <p:nvPr/>
            </p:nvSpPr>
            <p:spPr>
              <a:xfrm>
                <a:off x="6498972" y="3508680"/>
                <a:ext cx="60226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IBM Plex Mono" panose="020B0509050203000203" pitchFamily="49" charset="77"/>
                  </a:rPr>
                  <a:t>Li 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소실됨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,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 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Xe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와 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Lu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 값이 유사하게 쫓아가지 못함</a:t>
                </a:r>
                <a:endParaRPr lang="en-US" altLang="ko-KR" sz="1500" dirty="0">
                  <a:latin typeface="IBM Plex Mono" panose="020B0509050203000203" pitchFamily="49" charset="77"/>
                </a:endParaRPr>
              </a:p>
              <a:p>
                <a:pPr algn="just"/>
                <a:r>
                  <a:rPr lang="ko-KR" altLang="en-US" sz="1500" dirty="0">
                    <a:latin typeface="IBM Plex Mono" panose="020B0509050203000203" pitchFamily="49" charset="77"/>
                  </a:rPr>
                  <a:t>이것은 상대적인 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intensity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500" b="0" i="1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ko-KR" sz="1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5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dirty="0">
                    <a:latin typeface="IBM Plex Mono" panose="020B0509050203000203" pitchFamily="49" charset="77"/>
                  </a:rPr>
                  <a:t>때문으로 보임</a:t>
                </a:r>
                <a:endParaRPr lang="en-US" altLang="ko-KR" sz="1500" dirty="0">
                  <a:latin typeface="IBM Plex Mono" panose="020B0509050203000203" pitchFamily="49" charset="7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AC905E-A6DE-D25A-EAB1-7C2D9CF79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972" y="3508680"/>
                <a:ext cx="6022612" cy="553998"/>
              </a:xfrm>
              <a:prstGeom prst="rect">
                <a:avLst/>
              </a:prstGeom>
              <a:blipFill>
                <a:blip r:embed="rId4"/>
                <a:stretch>
                  <a:fillRect l="-421" t="-4545" b="-1136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F8EFEEB-3F52-66A7-846E-97C9D8B495F1}"/>
              </a:ext>
            </a:extLst>
          </p:cNvPr>
          <p:cNvSpPr txBox="1"/>
          <p:nvPr/>
        </p:nvSpPr>
        <p:spPr>
          <a:xfrm>
            <a:off x="2225867" y="51751"/>
            <a:ext cx="8546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Try1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동일한 데이터 예측</a:t>
            </a:r>
          </a:p>
        </p:txBody>
      </p:sp>
    </p:spTree>
    <p:extLst>
      <p:ext uri="{BB962C8B-B14F-4D97-AF65-F5344CB8AC3E}">
        <p14:creationId xmlns:p14="http://schemas.microsoft.com/office/powerpoint/2010/main" val="167318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95D22-2199-62BF-4623-F759296F8BEE}"/>
              </a:ext>
            </a:extLst>
          </p:cNvPr>
          <p:cNvSpPr txBox="1"/>
          <p:nvPr/>
        </p:nvSpPr>
        <p:spPr>
          <a:xfrm>
            <a:off x="156275" y="870040"/>
            <a:ext cx="4139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# /Lu43/Xe39/Li18/ [21.38]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XPS000001</a:t>
            </a:r>
            <a:endParaRPr lang="en-KR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DD7F0D-3CA4-D1AF-BB97-B05FD105EC81}"/>
              </a:ext>
            </a:extLst>
          </p:cNvPr>
          <p:cNvGrpSpPr/>
          <p:nvPr/>
        </p:nvGrpSpPr>
        <p:grpSpPr>
          <a:xfrm>
            <a:off x="156275" y="1274145"/>
            <a:ext cx="5697728" cy="1928967"/>
            <a:chOff x="5409308" y="743210"/>
            <a:chExt cx="5697728" cy="19289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64A26A-4F00-D90C-D51A-6EA1B414C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636" y="1239372"/>
              <a:ext cx="2184400" cy="1003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D7F5B0-D1BA-C1C6-7AD8-6D0CD2AA3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9308" y="1264772"/>
              <a:ext cx="2286000" cy="977900"/>
            </a:xfrm>
            <a:prstGeom prst="rect">
              <a:avLst/>
            </a:prstGeom>
          </p:spPr>
        </p:pic>
        <p:sp>
          <p:nvSpPr>
            <p:cNvPr id="13" name="Curved Up Arrow 12">
              <a:extLst>
                <a:ext uri="{FF2B5EF4-FFF2-40B4-BE49-F238E27FC236}">
                  <a16:creationId xmlns:a16="http://schemas.microsoft.com/office/drawing/2014/main" id="{A30FE2AD-0293-2AAD-AC31-A0534B6F35E0}"/>
                </a:ext>
              </a:extLst>
            </p:cNvPr>
            <p:cNvSpPr/>
            <p:nvPr/>
          </p:nvSpPr>
          <p:spPr>
            <a:xfrm flipV="1">
              <a:off x="6990080" y="743210"/>
              <a:ext cx="2631688" cy="524900"/>
            </a:xfrm>
            <a:prstGeom prst="curvedUpArrow">
              <a:avLst/>
            </a:prstGeom>
            <a:solidFill>
              <a:srgbClr val="881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14" name="Curved Up Arrow 13">
              <a:extLst>
                <a:ext uri="{FF2B5EF4-FFF2-40B4-BE49-F238E27FC236}">
                  <a16:creationId xmlns:a16="http://schemas.microsoft.com/office/drawing/2014/main" id="{6E268BB6-7394-E4B1-BD0C-1B5B363AACEC}"/>
                </a:ext>
              </a:extLst>
            </p:cNvPr>
            <p:cNvSpPr/>
            <p:nvPr/>
          </p:nvSpPr>
          <p:spPr>
            <a:xfrm rot="10800000" flipV="1">
              <a:off x="6990080" y="2147277"/>
              <a:ext cx="2631688" cy="524900"/>
            </a:xfrm>
            <a:prstGeom prst="curvedUpArrow">
              <a:avLst/>
            </a:prstGeom>
            <a:solidFill>
              <a:srgbClr val="88182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0BB7DDB-A4A4-3BB9-A630-6647AEB6B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00" y="3248670"/>
            <a:ext cx="6600378" cy="26017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425CD1-6A50-6463-681F-CFD1ED43FA9D}"/>
              </a:ext>
            </a:extLst>
          </p:cNvPr>
          <p:cNvGrpSpPr/>
          <p:nvPr/>
        </p:nvGrpSpPr>
        <p:grpSpPr>
          <a:xfrm>
            <a:off x="6480475" y="431162"/>
            <a:ext cx="5672126" cy="6276833"/>
            <a:chOff x="6480475" y="431162"/>
            <a:chExt cx="5672126" cy="6276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B29CF8-8FBF-7404-C3F7-AFE5BD6DEF86}"/>
                    </a:ext>
                  </a:extLst>
                </p:cNvPr>
                <p:cNvSpPr txBox="1"/>
                <p:nvPr/>
              </p:nvSpPr>
              <p:spPr>
                <a:xfrm>
                  <a:off x="6480475" y="431162"/>
                  <a:ext cx="795787" cy="36933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/>
                </a:p>
                <a:p>
                  <a:endParaRPr lang="en-KR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B29CF8-8FBF-7404-C3F7-AFE5BD6DE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475" y="431162"/>
                  <a:ext cx="795787" cy="36933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14D7C0-BF4C-D07C-F7C1-43F52417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2958" y="494575"/>
              <a:ext cx="4872767" cy="28489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69EC6E-AD24-773F-01A4-0458B442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9386" y="3429000"/>
              <a:ext cx="4993215" cy="327899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16EE4E-0A5A-7543-D828-164AC47F4F05}"/>
                    </a:ext>
                  </a:extLst>
                </p14:cNvPr>
                <p14:cNvContentPartPr/>
                <p14:nvPr/>
              </p14:nvContentPartPr>
              <p14:xfrm>
                <a:off x="7760415" y="732934"/>
                <a:ext cx="716040" cy="2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16EE4E-0A5A-7543-D828-164AC47F4F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6415" y="624934"/>
                  <a:ext cx="823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FF1FC4A-DAA1-4166-8492-484D0B88E271}"/>
                    </a:ext>
                  </a:extLst>
                </p14:cNvPr>
                <p14:cNvContentPartPr/>
                <p14:nvPr/>
              </p14:nvContentPartPr>
              <p14:xfrm>
                <a:off x="8616135" y="2418814"/>
                <a:ext cx="588600" cy="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FF1FC4A-DAA1-4166-8492-484D0B88E2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62135" y="2310814"/>
                  <a:ext cx="696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E1A884-6D33-39AB-FD25-56768A0EE53D}"/>
                    </a:ext>
                  </a:extLst>
                </p14:cNvPr>
                <p14:cNvContentPartPr/>
                <p14:nvPr/>
              </p14:nvContentPartPr>
              <p14:xfrm>
                <a:off x="9430095" y="2903734"/>
                <a:ext cx="68868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E1A884-6D33-39AB-FD25-56768A0EE5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76095" y="2797504"/>
                  <a:ext cx="796320" cy="233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AC814B-D96E-5386-348B-64C4834D6E17}"/>
                    </a:ext>
                  </a:extLst>
                </p14:cNvPr>
                <p14:cNvContentPartPr/>
                <p14:nvPr/>
              </p14:nvContentPartPr>
              <p14:xfrm>
                <a:off x="7653135" y="3627334"/>
                <a:ext cx="912240" cy="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AC814B-D96E-5386-348B-64C4834D6E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9135" y="3519334"/>
                  <a:ext cx="10198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9C921B7-992D-0AC2-EFC2-471234883AE6}"/>
                    </a:ext>
                  </a:extLst>
                </p14:cNvPr>
                <p14:cNvContentPartPr/>
                <p14:nvPr/>
              </p14:nvContentPartPr>
              <p14:xfrm>
                <a:off x="10656615" y="5398894"/>
                <a:ext cx="824040" cy="27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9C921B7-992D-0AC2-EFC2-471234883A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02615" y="5290894"/>
                  <a:ext cx="931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5A14C4-0EF7-1286-DFD5-494A0A50F825}"/>
                    </a:ext>
                  </a:extLst>
                </p14:cNvPr>
                <p14:cNvContentPartPr/>
                <p14:nvPr/>
              </p14:nvContentPartPr>
              <p14:xfrm>
                <a:off x="10635015" y="5981734"/>
                <a:ext cx="918720" cy="5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5A14C4-0EF7-1286-DFD5-494A0A50F8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581015" y="5873734"/>
                  <a:ext cx="102636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C5C386-83E5-2A67-9A48-6B951C0FEF3D}"/>
                  </a:ext>
                </a:extLst>
              </p:cNvPr>
              <p:cNvSpPr txBox="1"/>
              <p:nvPr/>
            </p:nvSpPr>
            <p:spPr>
              <a:xfrm>
                <a:off x="476360" y="5786226"/>
                <a:ext cx="6022612" cy="1020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IBM Plex Mono" panose="020B0509050203000203" pitchFamily="49" charset="77"/>
                  </a:rPr>
                  <a:t>Li, Be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는 다른 원소보다 </a:t>
                </a:r>
                <a:r>
                  <a:rPr lang="ko-KR" altLang="en-US" sz="1500" b="1" dirty="0">
                    <a:latin typeface="IBM Plex Mono" panose="020B0509050203000203" pitchFamily="49" charset="77"/>
                  </a:rPr>
                  <a:t>아주 작은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500" b="0" i="0" smtClean="0">
                        <a:latin typeface="Cambria Math" panose="02040503050406030204" pitchFamily="18" charset="0"/>
                      </a:rPr>
                      <m:t>값을</m:t>
                    </m:r>
                  </m:oMath>
                </a14:m>
                <a:r>
                  <a:rPr lang="ko-KR" altLang="en-US" sz="1500" dirty="0">
                    <a:latin typeface="IBM Plex Mono" panose="020B0509050203000203" pitchFamily="49" charset="77"/>
                  </a:rPr>
                  <a:t> 가지기 때문에</a:t>
                </a:r>
                <a:endParaRPr lang="en-US" altLang="ko-KR" sz="1500" dirty="0">
                  <a:latin typeface="IBM Plex Mono" panose="020B0509050203000203" pitchFamily="49" charset="77"/>
                </a:endParaRPr>
              </a:p>
              <a:p>
                <a:r>
                  <a:rPr lang="ko-KR" altLang="en-US" sz="1500" dirty="0">
                    <a:latin typeface="IBM Plex Mono" panose="020B0509050203000203" pitchFamily="49" charset="77"/>
                  </a:rPr>
                  <a:t>측정되기가 어려워 보임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.</a:t>
                </a:r>
              </a:p>
              <a:p>
                <a:r>
                  <a:rPr lang="en-US" altLang="ko-KR" sz="1500" dirty="0">
                    <a:latin typeface="IBM Plex Mono" panose="020B0509050203000203" pitchFamily="49" charset="77"/>
                  </a:rPr>
                  <a:t>Lu43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과 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Xe39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500" dirty="0">
                    <a:latin typeface="IBM Plex Mono" panose="020B0509050203000203" pitchFamily="49" charset="77"/>
                  </a:rPr>
                  <a:t>값으로 변환했을 때 거의 값이 동일하기 때문에 차이 학습은 잘되었지만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,</a:t>
                </a:r>
                <a:r>
                  <a:rPr lang="ko-KR" altLang="en-US" sz="1500" dirty="0">
                    <a:latin typeface="IBM Plex Mono" panose="020B0509050203000203" pitchFamily="49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500" dirty="0">
                    <a:latin typeface="IBM Plex Mono" panose="020B0509050203000203" pitchFamily="49" charset="77"/>
                  </a:rPr>
                  <a:t> 로 되돌렸을 때 오차가 큼</a:t>
                </a:r>
                <a:r>
                  <a:rPr lang="en-US" altLang="ko-KR" sz="1500" dirty="0">
                    <a:latin typeface="IBM Plex Mono" panose="020B0509050203000203" pitchFamily="49" charset="77"/>
                  </a:rPr>
                  <a:t>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C5C386-83E5-2A67-9A48-6B951C0FE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0" y="5786226"/>
                <a:ext cx="6022612" cy="1020023"/>
              </a:xfrm>
              <a:prstGeom prst="rect">
                <a:avLst/>
              </a:prstGeom>
              <a:blipFill>
                <a:blip r:embed="rId21"/>
                <a:stretch>
                  <a:fillRect l="-421" t="-1220" b="-609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4529260-98BF-12D1-A27E-A9F9BC77A554}"/>
              </a:ext>
            </a:extLst>
          </p:cNvPr>
          <p:cNvSpPr txBox="1"/>
          <p:nvPr/>
        </p:nvSpPr>
        <p:spPr>
          <a:xfrm>
            <a:off x="2225867" y="51751"/>
            <a:ext cx="8546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Try1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동일한 데이터 예측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C6312E-76E7-425A-5E6B-B398737E3BA6}"/>
              </a:ext>
            </a:extLst>
          </p:cNvPr>
          <p:cNvSpPr txBox="1"/>
          <p:nvPr/>
        </p:nvSpPr>
        <p:spPr>
          <a:xfrm>
            <a:off x="6031359" y="5612654"/>
            <a:ext cx="152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dirty="0"/>
              <a:t>T[0]=</a:t>
            </a:r>
            <a:r>
              <a:rPr lang="en-KR" sz="1200" dirty="0">
                <a:solidFill>
                  <a:srgbClr val="000000"/>
                </a:solidFill>
                <a:latin typeface="IBM Plex Mono" panose="020B0509050203000203" pitchFamily="49" charset="77"/>
              </a:rPr>
              <a:t>0.03340956</a:t>
            </a:r>
          </a:p>
          <a:p>
            <a:pPr lvl="0">
              <a:defRPr/>
            </a:pPr>
            <a:r>
              <a:rPr lang="en-KR" sz="1200" dirty="0"/>
              <a:t>T[51]=</a:t>
            </a:r>
            <a:r>
              <a:rPr lang="en-KR" sz="1200" dirty="0">
                <a:solidFill>
                  <a:srgbClr val="000000"/>
                </a:solidFill>
                <a:latin typeface="IBM Plex Mono" panose="020B0509050203000203" pitchFamily="49" charset="77"/>
              </a:rPr>
              <a:t>2.425275</a:t>
            </a:r>
          </a:p>
          <a:p>
            <a:pPr lvl="0">
              <a:defRPr/>
            </a:pPr>
            <a:r>
              <a:rPr lang="en-KR" sz="1200" dirty="0"/>
              <a:t>T[67]=</a:t>
            </a:r>
            <a:r>
              <a:rPr lang="en-KR" sz="1200" dirty="0">
                <a:solidFill>
                  <a:srgbClr val="000000"/>
                </a:solidFill>
                <a:latin typeface="IBM Plex Mono" panose="020B0509050203000203" pitchFamily="49" charset="77"/>
              </a:rPr>
              <a:t>2.138457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2615464-8C69-E999-2518-DF5395773689}"/>
              </a:ext>
            </a:extLst>
          </p:cNvPr>
          <p:cNvSpPr/>
          <p:nvPr/>
        </p:nvSpPr>
        <p:spPr>
          <a:xfrm>
            <a:off x="156275" y="6034229"/>
            <a:ext cx="303501" cy="391824"/>
          </a:xfrm>
          <a:prstGeom prst="rightArrow">
            <a:avLst/>
          </a:prstGeom>
          <a:solidFill>
            <a:srgbClr val="881824"/>
          </a:solidFill>
          <a:ln>
            <a:solidFill>
              <a:srgbClr val="00A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406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Try2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학습된 데이터로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75101-0A37-0FA8-CC79-913AB925D352}"/>
              </a:ext>
            </a:extLst>
          </p:cNvPr>
          <p:cNvSpPr txBox="1"/>
          <p:nvPr/>
        </p:nvSpPr>
        <p:spPr>
          <a:xfrm>
            <a:off x="2225866" y="468234"/>
            <a:ext cx="8693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:- XPS000001 ~ XPS001000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EBF8B3-8089-1EE2-FC89-D06C86AC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33" y="1080034"/>
            <a:ext cx="4434554" cy="1442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83B1B2-A340-3506-8EBF-723DC84F5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80" y="2288964"/>
            <a:ext cx="4597191" cy="1442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85D1B-562E-960E-3BD4-70E2AEC6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866" y="3558239"/>
            <a:ext cx="4445397" cy="118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2DED5-70DC-57E5-7124-10C3AFD02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131" y="4607514"/>
            <a:ext cx="4380342" cy="124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9683C-D255-A647-8E23-3CBE70C60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133" y="5672590"/>
            <a:ext cx="51562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9EAAA-D2F2-1F20-14A2-69DEE7FEE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170" y="1080034"/>
            <a:ext cx="5245100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A43D6-7335-8E15-143D-E74C0C344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89" y="2003364"/>
            <a:ext cx="5194300" cy="1308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1FD2A2-685A-A32C-682C-7CF317E1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3261" y="3286158"/>
            <a:ext cx="4830913" cy="1298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729CAB-0E1A-20FD-C5A4-D3DE800F7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3904" y="4269575"/>
            <a:ext cx="5194300" cy="1358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A0C54-63A8-9215-8A72-23CD25BC5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7115" y="5534936"/>
            <a:ext cx="5321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6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Try2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학습된 데이터로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75101-0A37-0FA8-CC79-913AB925D352}"/>
              </a:ext>
            </a:extLst>
          </p:cNvPr>
          <p:cNvSpPr txBox="1"/>
          <p:nvPr/>
        </p:nvSpPr>
        <p:spPr>
          <a:xfrm>
            <a:off x="2225866" y="468234"/>
            <a:ext cx="8693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:- XPS000001 ~ XPS001000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B07A6-229A-0817-A9DF-108A8CF9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5" y="1276444"/>
            <a:ext cx="6272143" cy="4854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520A3-99CD-D8F6-5F5C-EB865B93FFCA}"/>
              </a:ext>
            </a:extLst>
          </p:cNvPr>
          <p:cNvSpPr txBox="1"/>
          <p:nvPr/>
        </p:nvSpPr>
        <p:spPr>
          <a:xfrm>
            <a:off x="-346866" y="5999723"/>
            <a:ext cx="67986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500" dirty="0"/>
              <a:t>Xe=ATOM[51], Sn=ATOM[47], Mg=ATOM[9], As=ATOM[30], B=ATOM[2]</a:t>
            </a:r>
          </a:p>
          <a:p>
            <a:pPr algn="r"/>
            <a:r>
              <a:rPr lang="en-US" sz="1500" dirty="0"/>
              <a:t>T[51]=</a:t>
            </a:r>
            <a:r>
              <a:rPr lang="en-KR" sz="1500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2.43</a:t>
            </a:r>
            <a:r>
              <a:rPr lang="en-US" sz="1500" dirty="0">
                <a:solidFill>
                  <a:srgbClr val="000000"/>
                </a:solidFill>
                <a:effectLst/>
                <a:latin typeface="IBM Plex Mono" panose="020B0509050203000203" pitchFamily="49" charset="77"/>
              </a:rPr>
              <a:t>, T[47]=3.20, T[9]=1.39, T[30]=0.79, T[2]=0.20</a:t>
            </a:r>
            <a:endParaRPr lang="en-KR" sz="15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A22FA7-DFA4-1712-7940-2F7B5448B0B8}"/>
              </a:ext>
            </a:extLst>
          </p:cNvPr>
          <p:cNvGrpSpPr/>
          <p:nvPr/>
        </p:nvGrpSpPr>
        <p:grpSpPr>
          <a:xfrm>
            <a:off x="6451752" y="1090730"/>
            <a:ext cx="5289419" cy="6005237"/>
            <a:chOff x="6268440" y="1117234"/>
            <a:chExt cx="5289419" cy="60052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91A7468-479C-4318-6D18-B1773E0EA312}"/>
                    </a:ext>
                  </a:extLst>
                </p:cNvPr>
                <p:cNvSpPr txBox="1"/>
                <p:nvPr/>
              </p:nvSpPr>
              <p:spPr>
                <a:xfrm>
                  <a:off x="6268440" y="1224995"/>
                  <a:ext cx="795787" cy="34163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/>
                </a:p>
                <a:p>
                  <a:endParaRPr lang="en-KR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91A7468-479C-4318-6D18-B1773E0EA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440" y="1224995"/>
                  <a:ext cx="795787" cy="34163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FD3E6D-86B3-C55E-B3E7-3199E4F4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334" y="1117234"/>
              <a:ext cx="4727525" cy="27514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26F820-B161-873B-98CA-B898C7DB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334" y="3976415"/>
              <a:ext cx="4250971" cy="314605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494D3E-52E6-5BF5-299E-834EE53926FB}"/>
                    </a:ext>
                  </a:extLst>
                </p14:cNvPr>
                <p14:cNvContentPartPr/>
                <p14:nvPr/>
              </p14:nvContentPartPr>
              <p14:xfrm>
                <a:off x="9011250" y="1369890"/>
                <a:ext cx="698760" cy="1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494D3E-52E6-5BF5-299E-834EE53926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7222" y="1261890"/>
                  <a:ext cx="806455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C2355F-EC65-6181-1C26-9EDFF34E0510}"/>
                    </a:ext>
                  </a:extLst>
                </p14:cNvPr>
                <p14:cNvContentPartPr/>
                <p14:nvPr/>
              </p14:nvContentPartPr>
              <p14:xfrm>
                <a:off x="10606410" y="1525410"/>
                <a:ext cx="652680" cy="8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C2355F-EC65-6181-1C26-9EDFF34E05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52410" y="1417410"/>
                  <a:ext cx="760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39A7C5-B82C-9660-05D7-8EBD6A3F13A0}"/>
                    </a:ext>
                  </a:extLst>
                </p14:cNvPr>
                <p14:cNvContentPartPr/>
                <p14:nvPr/>
              </p14:nvContentPartPr>
              <p14:xfrm>
                <a:off x="7424370" y="2299410"/>
                <a:ext cx="691560" cy="1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39A7C5-B82C-9660-05D7-8EBD6A3F13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70370" y="2191410"/>
                  <a:ext cx="799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DB1E03-23DD-6F8E-D71A-EF0F5530B6B0}"/>
                    </a:ext>
                  </a:extLst>
                </p14:cNvPr>
                <p14:cNvContentPartPr/>
                <p14:nvPr/>
              </p14:nvContentPartPr>
              <p14:xfrm>
                <a:off x="9036810" y="2805930"/>
                <a:ext cx="632520" cy="1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DB1E03-23DD-6F8E-D71A-EF0F5530B6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82810" y="2697930"/>
                  <a:ext cx="74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58A0C5-B35E-8FBB-5370-AE962375C872}"/>
                    </a:ext>
                  </a:extLst>
                </p14:cNvPr>
                <p14:cNvContentPartPr/>
                <p14:nvPr/>
              </p14:nvContentPartPr>
              <p14:xfrm>
                <a:off x="8234370" y="2966130"/>
                <a:ext cx="650880" cy="1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58A0C5-B35E-8FBB-5370-AE962375C8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0400" y="2858130"/>
                  <a:ext cx="7584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DAB51D6-79DC-1723-49BF-718D8D7EF7B8}"/>
                    </a:ext>
                  </a:extLst>
                </p14:cNvPr>
                <p14:cNvContentPartPr/>
                <p14:nvPr/>
              </p14:nvContentPartPr>
              <p14:xfrm>
                <a:off x="9199170" y="4168890"/>
                <a:ext cx="843840" cy="1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DAB51D6-79DC-1723-49BF-718D8D7EF7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45147" y="4060890"/>
                  <a:ext cx="951526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04411F-3F80-85FA-A2E5-4BBE086C08DA}"/>
                    </a:ext>
                  </a:extLst>
                </p14:cNvPr>
                <p14:cNvContentPartPr/>
                <p14:nvPr/>
              </p14:nvContentPartPr>
              <p14:xfrm>
                <a:off x="8281170" y="4463010"/>
                <a:ext cx="776160" cy="27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04411F-3F80-85FA-A2E5-4BBE086C08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27170" y="4353589"/>
                  <a:ext cx="883800" cy="246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0BA846-A7F5-AF56-9481-97423519431A}"/>
                    </a:ext>
                  </a:extLst>
                </p14:cNvPr>
                <p14:cNvContentPartPr/>
                <p14:nvPr/>
              </p14:nvContentPartPr>
              <p14:xfrm>
                <a:off x="9240313" y="5178428"/>
                <a:ext cx="811080" cy="33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0BA846-A7F5-AF56-9481-9742351943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86313" y="5071565"/>
                  <a:ext cx="918720" cy="2472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1315997-CF43-49EF-59FE-63F9ED78B187}"/>
                    </a:ext>
                  </a:extLst>
                </p14:cNvPr>
                <p14:cNvContentPartPr/>
                <p14:nvPr/>
              </p14:nvContentPartPr>
              <p14:xfrm>
                <a:off x="10155690" y="5729130"/>
                <a:ext cx="810720" cy="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1315997-CF43-49EF-59FE-63F9ED78B1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01690" y="5621130"/>
                  <a:ext cx="918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0F2C9E0-9B63-8300-0ABB-C1C722C2D299}"/>
                    </a:ext>
                  </a:extLst>
                </p14:cNvPr>
                <p14:cNvContentPartPr/>
                <p14:nvPr/>
              </p14:nvContentPartPr>
              <p14:xfrm>
                <a:off x="10164690" y="5910210"/>
                <a:ext cx="829080" cy="3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0F2C9E0-9B63-8300-0ABB-C1C722C2D2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10690" y="5802210"/>
                  <a:ext cx="9367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4966D9-BEE5-42EC-D66F-F1BCE194ED13}"/>
                    </a:ext>
                  </a:extLst>
                </p14:cNvPr>
                <p14:cNvContentPartPr/>
                <p14:nvPr/>
              </p14:nvContentPartPr>
              <p14:xfrm>
                <a:off x="9211410" y="4887090"/>
                <a:ext cx="811440" cy="3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4966D9-BEE5-42EC-D66F-F1BCE194ED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57410" y="4780290"/>
                  <a:ext cx="919080" cy="24528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7357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Try2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1,000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학습된 데이터로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75101-0A37-0FA8-CC79-913AB925D352}"/>
              </a:ext>
            </a:extLst>
          </p:cNvPr>
          <p:cNvSpPr txBox="1"/>
          <p:nvPr/>
        </p:nvSpPr>
        <p:spPr>
          <a:xfrm>
            <a:off x="2225867" y="411754"/>
            <a:ext cx="8693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:- XPS000001 ~ XPS001000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08EF3-5652-36D9-243C-78B244D2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9" y="1181468"/>
            <a:ext cx="2880000" cy="224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0C9C19-2316-8838-A17E-4BAC53751EEB}"/>
              </a:ext>
            </a:extLst>
          </p:cNvPr>
          <p:cNvSpPr txBox="1"/>
          <p:nvPr/>
        </p:nvSpPr>
        <p:spPr>
          <a:xfrm>
            <a:off x="195124" y="3424874"/>
            <a:ext cx="31357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XPS000010; # /Se53/Ar42/Cr3/Br1/Tl1/ [16.93]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7222E-5C92-9212-43DA-4CD792828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14" y="1155257"/>
            <a:ext cx="2880000" cy="2213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84808-E7F9-2055-2AAB-F713240F3DD7}"/>
              </a:ext>
            </a:extLst>
          </p:cNvPr>
          <p:cNvSpPr txBox="1"/>
          <p:nvPr/>
        </p:nvSpPr>
        <p:spPr>
          <a:xfrm>
            <a:off x="3227214" y="3408023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XPS000050; # /Co57/Sm22/K21/ [15.02]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7A91DA-FDE1-9E89-EF41-5DC5D26B3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599" y="1112889"/>
            <a:ext cx="2880000" cy="2203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A2BCB0-265A-605F-2E3F-A8DE9CDBFA2C}"/>
              </a:ext>
            </a:extLst>
          </p:cNvPr>
          <p:cNvSpPr txBox="1"/>
          <p:nvPr/>
        </p:nvSpPr>
        <p:spPr>
          <a:xfrm>
            <a:off x="6096000" y="3393812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XPS000125; # /Na35/Nb26/Mo22/Te9/Xe8/ [22.82]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B7F17-1640-C2C2-22FE-0D8B874F5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476" y="1065056"/>
            <a:ext cx="2880000" cy="2290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E099F5-DE66-F5F3-12AC-CFDEE1738167}"/>
              </a:ext>
            </a:extLst>
          </p:cNvPr>
          <p:cNvSpPr txBox="1"/>
          <p:nvPr/>
        </p:nvSpPr>
        <p:spPr>
          <a:xfrm>
            <a:off x="9115111" y="3423368"/>
            <a:ext cx="31357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XPS000150; # /As96/Al3/Kr1/ [10.75]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2D0D5D-0A5F-5EE8-8DDB-88502D9506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66" y="3772702"/>
            <a:ext cx="2880000" cy="22359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A04673-1B2B-7DC0-9DDA-4C7A6F88ED21}"/>
              </a:ext>
            </a:extLst>
          </p:cNvPr>
          <p:cNvSpPr txBox="1"/>
          <p:nvPr/>
        </p:nvSpPr>
        <p:spPr>
          <a:xfrm>
            <a:off x="324830" y="6026592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XPS000175; # /Ru47/Cl42/Cr6/Pr4/La1/ [5.52]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7BC9BE-5E6E-3323-DB33-49E1855B0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5599" y="3731296"/>
            <a:ext cx="2880000" cy="22773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BDD005-A82C-4E24-A628-02F0281F83F7}"/>
              </a:ext>
            </a:extLst>
          </p:cNvPr>
          <p:cNvSpPr txBox="1"/>
          <p:nvPr/>
        </p:nvSpPr>
        <p:spPr>
          <a:xfrm>
            <a:off x="3265257" y="6003818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XPS000199; # /Ge65/Kr17/Nd12/Cr3/Dy3/ [20.60]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68F2C2-8E3F-BEB8-2705-5BD4B86DEE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9941" y="3777454"/>
            <a:ext cx="2880000" cy="22264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953140-D559-EE3F-E998-CE11329C30AC}"/>
              </a:ext>
            </a:extLst>
          </p:cNvPr>
          <p:cNvSpPr txBox="1"/>
          <p:nvPr/>
        </p:nvSpPr>
        <p:spPr>
          <a:xfrm>
            <a:off x="6229941" y="6003875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XPS000500; # /Tm95/Bi2/Pb2/Y1/ [36.62]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713E03-29AB-9090-0E6C-DF661FDB7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111" y="3772702"/>
            <a:ext cx="2880000" cy="22826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167D8C-6F72-FA17-265D-3174B315873F}"/>
              </a:ext>
            </a:extLst>
          </p:cNvPr>
          <p:cNvSpPr txBox="1"/>
          <p:nvPr/>
        </p:nvSpPr>
        <p:spPr>
          <a:xfrm>
            <a:off x="9194625" y="6026592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XPS000789; # /Zr75/Cr20/Ti5/ [37.49]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CE98943-41F1-2848-5636-0422473BEEB9}"/>
              </a:ext>
            </a:extLst>
          </p:cNvPr>
          <p:cNvSpPr/>
          <p:nvPr/>
        </p:nvSpPr>
        <p:spPr>
          <a:xfrm>
            <a:off x="285686" y="6282158"/>
            <a:ext cx="303501" cy="391824"/>
          </a:xfrm>
          <a:prstGeom prst="rightArrow">
            <a:avLst/>
          </a:prstGeom>
          <a:solidFill>
            <a:srgbClr val="881824"/>
          </a:solidFill>
          <a:ln>
            <a:solidFill>
              <a:srgbClr val="00A3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8212F-0728-9103-8CAD-B6D272F13C14}"/>
                  </a:ext>
                </a:extLst>
              </p:cNvPr>
              <p:cNvSpPr txBox="1"/>
              <p:nvPr/>
            </p:nvSpPr>
            <p:spPr>
              <a:xfrm>
                <a:off x="637701" y="6252251"/>
                <a:ext cx="1126861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/>
                  <a:t>Contamination Layer </a:t>
                </a:r>
                <a:r>
                  <a:rPr lang="ko-KR" altLang="en-US" sz="1500" dirty="0"/>
                  <a:t>두께는 거의 유사하게 측정해 냄</a:t>
                </a:r>
                <a:r>
                  <a:rPr lang="en-US" altLang="ko-KR" sz="1500" dirty="0"/>
                  <a:t>(XPS000125) </a:t>
                </a:r>
                <a:r>
                  <a:rPr lang="ko-KR" altLang="en-US" sz="1500" dirty="0"/>
                  <a:t>제외</a:t>
                </a:r>
                <a:endParaRPr lang="en-US" altLang="ko-KR" sz="1500" dirty="0"/>
              </a:p>
              <a:p>
                <a:r>
                  <a:rPr lang="ko-KR" altLang="en-US" sz="1500" dirty="0"/>
                  <a:t>가장 우세한</a:t>
                </a:r>
                <a:r>
                  <a:rPr lang="en-US" altLang="ko-KR" sz="15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)</a:t>
                </a:r>
                <a:r>
                  <a:rPr lang="ko-KR" altLang="en-US" sz="1500" dirty="0"/>
                  <a:t> 포인트들에 대해서는 </a:t>
                </a:r>
                <a:r>
                  <a:rPr lang="en-US" altLang="ko-KR" sz="1500" dirty="0"/>
                  <a:t>DNN</a:t>
                </a:r>
                <a:r>
                  <a:rPr lang="ko-KR" altLang="en-US" sz="1500" dirty="0"/>
                  <a:t> 모델이 학습되는 것 같으나</a:t>
                </a:r>
                <a:r>
                  <a:rPr lang="en-US" altLang="ko-KR" sz="1500" dirty="0"/>
                  <a:t>,</a:t>
                </a:r>
                <a:r>
                  <a:rPr lang="ko-KR" altLang="en-US" sz="1500" dirty="0"/>
                  <a:t> 나머지 요소들은 잘 학습하지 못하는 듯 함 </a:t>
                </a:r>
                <a:endParaRPr lang="en-US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928212F-0728-9103-8CAD-B6D272F13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01" y="6252251"/>
                <a:ext cx="11268613" cy="553998"/>
              </a:xfrm>
              <a:prstGeom prst="rect">
                <a:avLst/>
              </a:prstGeom>
              <a:blipFill>
                <a:blip r:embed="rId11"/>
                <a:stretch>
                  <a:fillRect l="-225" t="-4444" b="-88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70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F4897E7-1D75-A3D4-457C-3750D7E0C9FF}"/>
              </a:ext>
            </a:extLst>
          </p:cNvPr>
          <p:cNvGrpSpPr/>
          <p:nvPr/>
        </p:nvGrpSpPr>
        <p:grpSpPr>
          <a:xfrm>
            <a:off x="6857099" y="1105596"/>
            <a:ext cx="5289419" cy="3524081"/>
            <a:chOff x="6268440" y="1117234"/>
            <a:chExt cx="5289419" cy="3524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413E17-C0D8-E568-A8FB-B4509CF88CD2}"/>
                    </a:ext>
                  </a:extLst>
                </p:cNvPr>
                <p:cNvSpPr txBox="1"/>
                <p:nvPr/>
              </p:nvSpPr>
              <p:spPr>
                <a:xfrm>
                  <a:off x="6268440" y="1224995"/>
                  <a:ext cx="795787" cy="34163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endParaRPr lang="en-KR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b="1" dirty="0"/>
                </a:p>
                <a:p>
                  <a:endParaRPr lang="en-KR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91A7468-479C-4318-6D18-B1773E0EA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440" y="1224995"/>
                  <a:ext cx="795787" cy="34163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K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3402AA-6C8B-4616-E3DF-7082348EC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334" y="1117234"/>
              <a:ext cx="4727525" cy="275142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8EC9F47-DB76-BB98-188F-CE83496DB070}"/>
                    </a:ext>
                  </a:extLst>
                </p14:cNvPr>
                <p14:cNvContentPartPr/>
                <p14:nvPr/>
              </p14:nvContentPartPr>
              <p14:xfrm>
                <a:off x="9011250" y="1369890"/>
                <a:ext cx="698760" cy="1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494D3E-52E6-5BF5-299E-834EE53926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57222" y="1261890"/>
                  <a:ext cx="806455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1CBA73-FA82-526C-2452-A2D468F48103}"/>
                    </a:ext>
                  </a:extLst>
                </p14:cNvPr>
                <p14:cNvContentPartPr/>
                <p14:nvPr/>
              </p14:nvContentPartPr>
              <p14:xfrm>
                <a:off x="10606410" y="1525410"/>
                <a:ext cx="652680" cy="8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C2355F-EC65-6181-1C26-9EDFF34E05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52410" y="1417410"/>
                  <a:ext cx="760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1455F3-9409-ADCB-947A-9DC6900B9C4C}"/>
                    </a:ext>
                  </a:extLst>
                </p14:cNvPr>
                <p14:cNvContentPartPr/>
                <p14:nvPr/>
              </p14:nvContentPartPr>
              <p14:xfrm>
                <a:off x="7424370" y="2299410"/>
                <a:ext cx="691560" cy="18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39A7C5-B82C-9660-05D7-8EBD6A3F13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70370" y="2191410"/>
                  <a:ext cx="799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56A61E-19E5-5DB9-C2E1-BEF3C0BB7923}"/>
                    </a:ext>
                  </a:extLst>
                </p14:cNvPr>
                <p14:cNvContentPartPr/>
                <p14:nvPr/>
              </p14:nvContentPartPr>
              <p14:xfrm>
                <a:off x="9036810" y="2805930"/>
                <a:ext cx="632520" cy="12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DB1E03-23DD-6F8E-D71A-EF0F5530B6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82810" y="2697930"/>
                  <a:ext cx="74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94D6C3-BEFF-0679-7D9F-821D4B00A955}"/>
                    </a:ext>
                  </a:extLst>
                </p14:cNvPr>
                <p14:cNvContentPartPr/>
                <p14:nvPr/>
              </p14:nvContentPartPr>
              <p14:xfrm>
                <a:off x="8234370" y="2966130"/>
                <a:ext cx="650880" cy="1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58A0C5-B35E-8FBB-5370-AE962375C87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0400" y="2858130"/>
                  <a:ext cx="758460" cy="232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A083EF1-72A1-CAF0-E814-51351F9B98B4}"/>
              </a:ext>
            </a:extLst>
          </p:cNvPr>
          <p:cNvSpPr txBox="1"/>
          <p:nvPr/>
        </p:nvSpPr>
        <p:spPr>
          <a:xfrm>
            <a:off x="-94621" y="1032179"/>
            <a:ext cx="810765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기존에 사용하던 </a:t>
            </a:r>
            <a:r>
              <a:rPr lang="en-US" altLang="ko-KR" sz="1500" dirty="0"/>
              <a:t>1e-3</a:t>
            </a:r>
            <a:r>
              <a:rPr lang="ko-KR" altLang="en-US" sz="1500" dirty="0"/>
              <a:t>의 </a:t>
            </a:r>
            <a:r>
              <a:rPr lang="en-US" altLang="ko-KR" sz="1500" dirty="0"/>
              <a:t>Learning rate</a:t>
            </a:r>
            <a:r>
              <a:rPr lang="ko-KR" altLang="en-US" sz="1500" dirty="0"/>
              <a:t>가 너무 커서</a:t>
            </a:r>
            <a:endParaRPr lang="en-US" altLang="ko-KR" sz="1500" dirty="0"/>
          </a:p>
          <a:p>
            <a:r>
              <a:rPr lang="ko-KR" altLang="en-US" sz="1500" dirty="0"/>
              <a:t>그런지 </a:t>
            </a:r>
            <a:r>
              <a:rPr lang="en-US" altLang="ko-KR" sz="1500" dirty="0"/>
              <a:t>Weights &amp;</a:t>
            </a:r>
            <a:r>
              <a:rPr lang="ko-KR" altLang="en-US" sz="1500" dirty="0"/>
              <a:t> </a:t>
            </a:r>
            <a:r>
              <a:rPr lang="en-US" altLang="ko-KR" sz="1500" dirty="0"/>
              <a:t>Loss</a:t>
            </a:r>
            <a:r>
              <a:rPr lang="ko-KR" altLang="en-US" sz="1500" dirty="0"/>
              <a:t>가 </a:t>
            </a:r>
            <a:r>
              <a:rPr lang="en-US" altLang="ko-KR" sz="1500" dirty="0"/>
              <a:t>Nan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폭발함</a:t>
            </a:r>
            <a:r>
              <a:rPr lang="en-US" altLang="ko-KR" sz="1500" dirty="0"/>
              <a:t>..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rgbClr val="FF0000"/>
                </a:solidFill>
              </a:rPr>
              <a:t>Bad Learning rate policy and params</a:t>
            </a:r>
          </a:p>
          <a:p>
            <a:r>
              <a:rPr lang="en-US" altLang="ko-KR" sz="1500" dirty="0">
                <a:solidFill>
                  <a:srgbClr val="FF0000"/>
                </a:solidFill>
              </a:rPr>
              <a:t>-&gt; 1e-4</a:t>
            </a:r>
            <a:r>
              <a:rPr lang="ko-KR" altLang="en-US" sz="1500" dirty="0">
                <a:solidFill>
                  <a:srgbClr val="FF0000"/>
                </a:solidFill>
              </a:rPr>
              <a:t>로 학습 진행</a:t>
            </a:r>
            <a:r>
              <a:rPr lang="en-US" altLang="ko-KR" sz="1500" dirty="0">
                <a:solidFill>
                  <a:srgbClr val="FF0000"/>
                </a:solidFill>
              </a:rPr>
              <a:t>(</a:t>
            </a:r>
            <a:r>
              <a:rPr lang="ko-KR" altLang="en-US" sz="1500" dirty="0">
                <a:solidFill>
                  <a:srgbClr val="FF0000"/>
                </a:solidFill>
              </a:rPr>
              <a:t>이는 데이터 양에 따라서 결정해야 함</a:t>
            </a:r>
            <a:r>
              <a:rPr lang="en-US" altLang="ko-KR" sz="15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sz="1500" dirty="0"/>
              <a:t>Faulty Loss Function</a:t>
            </a:r>
          </a:p>
          <a:p>
            <a:pPr marL="285750" indent="-285750">
              <a:buFontTx/>
              <a:buChar char="-"/>
            </a:pPr>
            <a:r>
              <a:rPr lang="en-US" sz="1500" dirty="0"/>
              <a:t>Faulty input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etc.</a:t>
            </a:r>
            <a:endParaRPr lang="en-US" sz="15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A4CF41-5977-40E5-1E23-71000D6B6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7800" y="3925486"/>
            <a:ext cx="3834845" cy="30419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98CE5B5-1533-627A-50CE-06EE13250437}"/>
                  </a:ext>
                </a:extLst>
              </p14:cNvPr>
              <p14:cNvContentPartPr/>
              <p14:nvPr/>
            </p14:nvContentPartPr>
            <p14:xfrm>
              <a:off x="9603810" y="4133160"/>
              <a:ext cx="718920" cy="9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98CE5B5-1533-627A-50CE-06EE132504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0170" y="4025160"/>
                <a:ext cx="826560" cy="22464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E2A6856-273A-B4AC-8A74-A0A723AB59DC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48D4E6-3CCE-C2E9-E202-9BE07BAEC08A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F981DC-C44C-DD65-8D14-00308A0E2B09}"/>
              </a:ext>
            </a:extLst>
          </p:cNvPr>
          <p:cNvSpPr txBox="1"/>
          <p:nvPr/>
        </p:nvSpPr>
        <p:spPr>
          <a:xfrm>
            <a:off x="2225865" y="468234"/>
            <a:ext cx="7169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BB1EB5-D885-EF96-625F-B772D3B1D1A5}"/>
                  </a:ext>
                </a:extLst>
              </p14:cNvPr>
              <p14:cNvContentPartPr/>
              <p14:nvPr/>
            </p14:nvContentPartPr>
            <p14:xfrm>
              <a:off x="8771593" y="4377360"/>
              <a:ext cx="730080" cy="71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BB1EB5-D885-EF96-625F-B772D3B1D1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17593" y="4269720"/>
                <a:ext cx="8377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5036B27-2BF0-5FC6-FC02-CF4724A30075}"/>
                  </a:ext>
                </a:extLst>
              </p14:cNvPr>
              <p14:cNvContentPartPr/>
              <p14:nvPr/>
            </p14:nvContentPartPr>
            <p14:xfrm>
              <a:off x="9614353" y="5080440"/>
              <a:ext cx="722520" cy="34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5036B27-2BF0-5FC6-FC02-CF4724A3007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60353" y="4972440"/>
                <a:ext cx="8301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29CEDCA-49FE-9488-9549-63AD2541565C}"/>
                  </a:ext>
                </a:extLst>
              </p14:cNvPr>
              <p14:cNvContentPartPr/>
              <p14:nvPr/>
            </p14:nvContentPartPr>
            <p14:xfrm>
              <a:off x="10453873" y="5661840"/>
              <a:ext cx="75456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29CEDCA-49FE-9488-9549-63AD254156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00233" y="5553840"/>
                <a:ext cx="862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A3BBACB-32E3-BE7A-1D12-7B5201667BCE}"/>
                  </a:ext>
                </a:extLst>
              </p14:cNvPr>
              <p14:cNvContentPartPr/>
              <p14:nvPr/>
            </p14:nvContentPartPr>
            <p14:xfrm>
              <a:off x="10423633" y="5806920"/>
              <a:ext cx="88380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A3BBACB-32E3-BE7A-1D12-7B5201667BC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69633" y="5698920"/>
                <a:ext cx="991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51497A5-B418-9FA3-7AFB-E5C472D9A22E}"/>
                  </a:ext>
                </a:extLst>
              </p14:cNvPr>
              <p14:cNvContentPartPr/>
              <p14:nvPr/>
            </p14:nvContentPartPr>
            <p14:xfrm>
              <a:off x="7939273" y="6209040"/>
              <a:ext cx="686160" cy="14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51497A5-B418-9FA3-7AFB-E5C472D9A22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85633" y="6101040"/>
                <a:ext cx="793800" cy="23040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98675754-71D3-190B-974F-12512D24A6F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84244" y="2296772"/>
            <a:ext cx="5674606" cy="43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3EC58-CA0A-8697-198C-E1F11B342DB6}"/>
              </a:ext>
            </a:extLst>
          </p:cNvPr>
          <p:cNvSpPr txBox="1"/>
          <p:nvPr/>
        </p:nvSpPr>
        <p:spPr>
          <a:xfrm>
            <a:off x="2225865" y="468234"/>
            <a:ext cx="7169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07384-AD02-A021-B0B4-B24796A1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294" y="1707596"/>
            <a:ext cx="5674606" cy="4398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2E516-256C-A2A7-2A77-B97328B34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48" y="1814068"/>
            <a:ext cx="5407673" cy="4185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CDBB2-B7DD-4E05-86D9-DF8C925C50B3}"/>
              </a:ext>
            </a:extLst>
          </p:cNvPr>
          <p:cNvSpPr txBox="1"/>
          <p:nvPr/>
        </p:nvSpPr>
        <p:spPr>
          <a:xfrm>
            <a:off x="403692" y="1370273"/>
            <a:ext cx="367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1000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77A3F0-0984-4599-C23F-231553675D90}"/>
              </a:ext>
            </a:extLst>
          </p:cNvPr>
          <p:cNvSpPr txBox="1"/>
          <p:nvPr/>
        </p:nvSpPr>
        <p:spPr>
          <a:xfrm>
            <a:off x="6234650" y="1359728"/>
            <a:ext cx="4026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3000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=1e-4</a:t>
            </a:r>
          </a:p>
        </p:txBody>
      </p:sp>
    </p:spTree>
    <p:extLst>
      <p:ext uri="{BB962C8B-B14F-4D97-AF65-F5344CB8AC3E}">
        <p14:creationId xmlns:p14="http://schemas.microsoft.com/office/powerpoint/2010/main" val="428878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EBE50C-7AC8-8DEF-E5F4-F8A92E0F5788}"/>
              </a:ext>
            </a:extLst>
          </p:cNvPr>
          <p:cNvSpPr/>
          <p:nvPr/>
        </p:nvSpPr>
        <p:spPr>
          <a:xfrm>
            <a:off x="-60133" y="45730"/>
            <a:ext cx="2286000" cy="8082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BM Plex Mono" panose="020B0509050203000203" pitchFamily="49" charset="77"/>
              </a:rPr>
              <a:t>DNN</a:t>
            </a:r>
            <a:endParaRPr lang="en-KR" dirty="0">
              <a:latin typeface="IBM Plex Mono" panose="020B0509050203000203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24B66-0795-0325-E532-043F383D6775}"/>
              </a:ext>
            </a:extLst>
          </p:cNvPr>
          <p:cNvSpPr txBox="1"/>
          <p:nvPr/>
        </p:nvSpPr>
        <p:spPr>
          <a:xfrm>
            <a:off x="2225867" y="51751"/>
            <a:ext cx="9966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Try3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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데이터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3,000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개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200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Epoch</a:t>
            </a:r>
            <a:r>
              <a:rPr lang="ko-KR" altLang="en-US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 학습</a:t>
            </a:r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;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3EC58-CA0A-8697-198C-E1F11B342DB6}"/>
              </a:ext>
            </a:extLst>
          </p:cNvPr>
          <p:cNvSpPr txBox="1"/>
          <p:nvPr/>
        </p:nvSpPr>
        <p:spPr>
          <a:xfrm>
            <a:off x="2225865" y="468234"/>
            <a:ext cx="7169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dir_1 ~  dir_3 :- XPS000001 ~ XPS003000</a:t>
            </a:r>
          </a:p>
          <a:p>
            <a:r>
              <a:rPr lang="en-US" dirty="0"/>
              <a:t>P</a:t>
            </a:r>
            <a:r>
              <a:rPr lang="en-KR" dirty="0"/>
              <a:t>redict </a:t>
            </a:r>
            <a:r>
              <a:rPr lang="ko-KR" altLang="en-US" dirty="0"/>
              <a:t>추적 데이터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KR" dirty="0"/>
              <a:t># /Xe31/Mg25/Sn17/B15/As12/ [9.81]</a:t>
            </a:r>
            <a:r>
              <a:rPr lang="ko-KR" altLang="en-US" dirty="0"/>
              <a:t> </a:t>
            </a:r>
            <a:r>
              <a:rPr lang="en-US" altLang="ko-KR" dirty="0"/>
              <a:t>:-</a:t>
            </a:r>
            <a:r>
              <a:rPr lang="ko-KR" altLang="en-US" dirty="0"/>
              <a:t> </a:t>
            </a:r>
            <a:r>
              <a:rPr lang="en-US" altLang="ko-KR" dirty="0"/>
              <a:t>XPS001000</a:t>
            </a:r>
            <a:endParaRPr lang="en-KR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176EFE-D5F4-5054-8F9A-3833CE63C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66" y="4256841"/>
            <a:ext cx="2880000" cy="2248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1BD4A8-C2D6-C74D-B07E-340793B9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865" y="1697470"/>
            <a:ext cx="2880000" cy="22038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0B4460-7638-D5E5-2D09-1A7CE2ABFE0E}"/>
              </a:ext>
            </a:extLst>
          </p:cNvPr>
          <p:cNvSpPr txBox="1"/>
          <p:nvPr/>
        </p:nvSpPr>
        <p:spPr>
          <a:xfrm>
            <a:off x="2166266" y="3978393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XPS000125; # /Na35/Nb26/Mo22/Te9/Xe8/ [22.82]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27DDEF-147E-D6B5-B090-ACAAFFE72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268" y="4259814"/>
            <a:ext cx="2880000" cy="2272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9E85F-C549-3547-B408-0E5776D82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268" y="1665414"/>
            <a:ext cx="2880000" cy="2282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62555A-0A53-882B-8A9F-981458385F2B}"/>
              </a:ext>
            </a:extLst>
          </p:cNvPr>
          <p:cNvSpPr txBox="1"/>
          <p:nvPr/>
        </p:nvSpPr>
        <p:spPr>
          <a:xfrm>
            <a:off x="8274538" y="3975710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XPS000789; # /Zr75/Cr20/Ti5/ [37.49]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0E5BF3-F4AD-D6E4-743B-9A86D182B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7940" y="4235099"/>
            <a:ext cx="2880000" cy="2249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2F834-F4CD-2AA7-4E52-0BB021EBC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549" y="1665414"/>
            <a:ext cx="2880000" cy="2235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F2E806-2C24-6BC6-6969-61C30EEB79AB}"/>
              </a:ext>
            </a:extLst>
          </p:cNvPr>
          <p:cNvSpPr txBox="1"/>
          <p:nvPr/>
        </p:nvSpPr>
        <p:spPr>
          <a:xfrm>
            <a:off x="5219555" y="3988878"/>
            <a:ext cx="2976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XPS000175; # /Ru47/Cl42/Cr6/Pr4/La1/ [5.52] </a:t>
            </a:r>
            <a:endParaRPr lang="en-KR" sz="1000" dirty="0">
              <a:solidFill>
                <a:srgbClr val="000000"/>
              </a:solidFill>
              <a:effectLst/>
              <a:latin typeface="IBM Plex Mono" panose="020B0509050203000203" pitchFamily="49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92EE7F-BEA8-6BC5-324C-F68DE813FC1E}"/>
              </a:ext>
            </a:extLst>
          </p:cNvPr>
          <p:cNvSpPr txBox="1"/>
          <p:nvPr/>
        </p:nvSpPr>
        <p:spPr>
          <a:xfrm>
            <a:off x="0" y="1383625"/>
            <a:ext cx="367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1000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B355F3-DD10-A756-E465-D7342E763902}"/>
              </a:ext>
            </a:extLst>
          </p:cNvPr>
          <p:cNvSpPr txBox="1"/>
          <p:nvPr/>
        </p:nvSpPr>
        <p:spPr>
          <a:xfrm>
            <a:off x="-60133" y="4056062"/>
            <a:ext cx="4026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with </a:t>
            </a:r>
            <a:r>
              <a:rPr lang="en-US" b="1" dirty="0"/>
              <a:t>3000</a:t>
            </a:r>
            <a:r>
              <a:rPr lang="en-US" dirty="0"/>
              <a:t> data, </a:t>
            </a:r>
            <a:r>
              <a:rPr lang="en-US" dirty="0" err="1"/>
              <a:t>lr</a:t>
            </a:r>
            <a:r>
              <a:rPr lang="en-US" dirty="0"/>
              <a:t>=1e-4</a:t>
            </a:r>
          </a:p>
        </p:txBody>
      </p:sp>
    </p:spTree>
    <p:extLst>
      <p:ext uri="{BB962C8B-B14F-4D97-AF65-F5344CB8AC3E}">
        <p14:creationId xmlns:p14="http://schemas.microsoft.com/office/powerpoint/2010/main" val="394778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1090</Words>
  <Application>Microsoft Macintosh PowerPoint</Application>
  <PresentationFormat>Widescreen</PresentationFormat>
  <Paragraphs>156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IBM Plex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최정훈</dc:creator>
  <cp:lastModifiedBy>최정훈</cp:lastModifiedBy>
  <cp:revision>45</cp:revision>
  <dcterms:created xsi:type="dcterms:W3CDTF">2022-09-19T10:48:09Z</dcterms:created>
  <dcterms:modified xsi:type="dcterms:W3CDTF">2022-11-07T11:04:24Z</dcterms:modified>
</cp:coreProperties>
</file>